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1" r:id="rId3"/>
    <p:sldMasterId id="2147483682" r:id="rId4"/>
    <p:sldMasterId id="2147483693"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6858000" cy="5143500"/>
  <p:notesSz cx="6858000" cy="9144000"/>
  <p:embeddedFontLst>
    <p:embeddedFont>
      <p:font typeface="Georgia" panose="02040502050405020303" pitchFamily="18" charset="0"/>
      <p:regular r:id="rId17"/>
      <p:bold r:id="rId18"/>
      <p:italic r:id="rId19"/>
      <p:boldItalic r:id="rId20"/>
    </p:embeddedFont>
    <p:embeddedFont>
      <p:font typeface="Roboto" panose="020B0604020202020204" charset="0"/>
      <p:regular r:id="rId21"/>
      <p:bold r:id="rId22"/>
      <p:italic r:id="rId23"/>
      <p:boldItalic r:id="rId24"/>
    </p:embeddedFont>
    <p:embeddedFont>
      <p:font typeface="Roboto Slab"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4H24mF4gFLagrcnunpvvkRCg8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2" autoAdjust="0"/>
  </p:normalViewPr>
  <p:slideViewPr>
    <p:cSldViewPr snapToGrid="0">
      <p:cViewPr varScale="1">
        <p:scale>
          <a:sx n="72" d="100"/>
          <a:sy n="72" d="100"/>
        </p:scale>
        <p:origin x="1842" y="72"/>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hjelp@speiding.n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26" name="Google Shape;226;p1: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27" name="Google Shape;227;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o" sz="1000" b="0" i="0" u="none" strike="noStrike" cap="none">
                <a:solidFill>
                  <a:schemeClr val="dk1"/>
                </a:solidFill>
                <a:latin typeface="Georgia"/>
                <a:ea typeface="Georgia"/>
                <a:cs typeface="Georgia"/>
                <a:sym typeface="Georgia"/>
              </a:rPr>
              <a:t>1</a:t>
            </a:fld>
            <a:endParaRPr sz="1000" b="0" i="0" u="none" strike="noStrike" cap="none">
              <a:solidFill>
                <a:schemeClr val="dk1"/>
              </a:solidFill>
              <a:latin typeface="Georgia"/>
              <a:ea typeface="Georgia"/>
              <a:cs typeface="Georgia"/>
              <a:sym typeface="Georgia"/>
            </a:endParaRPr>
          </a:p>
        </p:txBody>
      </p:sp>
      <p:sp>
        <p:nvSpPr>
          <p:cNvPr id="228" name="Google Shape;228;p1: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latin typeface="Roboto"/>
              <a:ea typeface="Roboto"/>
              <a:cs typeface="Roboto"/>
              <a:sym typeface="Roboto"/>
            </a:endParaRPr>
          </a:p>
          <a:p>
            <a:pPr marL="0" lvl="0" indent="0" algn="l" rtl="0">
              <a:lnSpc>
                <a:spcPct val="115000"/>
              </a:lnSpc>
              <a:spcBef>
                <a:spcPts val="1200"/>
              </a:spcBef>
              <a:spcAft>
                <a:spcPts val="120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38" name="Google Shape;238;p2: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39" name="Google Shape;23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o" sz="1000" b="0" i="0" u="none" strike="noStrike" cap="none">
                <a:solidFill>
                  <a:schemeClr val="dk1"/>
                </a:solidFill>
                <a:latin typeface="Georgia"/>
                <a:ea typeface="Georgia"/>
                <a:cs typeface="Georgia"/>
                <a:sym typeface="Georgia"/>
              </a:rPr>
              <a:t>2</a:t>
            </a:fld>
            <a:endParaRPr sz="1000" b="0" i="0" u="none" strike="noStrike" cap="none">
              <a:solidFill>
                <a:schemeClr val="dk1"/>
              </a:solidFill>
              <a:latin typeface="Georgia"/>
              <a:ea typeface="Georgia"/>
              <a:cs typeface="Georgia"/>
              <a:sym typeface="Georgia"/>
            </a:endParaRPr>
          </a:p>
        </p:txBody>
      </p:sp>
      <p:sp>
        <p:nvSpPr>
          <p:cNvPr id="240" name="Google Shape;240;p2: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o" dirty="0">
                <a:solidFill>
                  <a:schemeClr val="dk1"/>
                </a:solidFill>
              </a:rPr>
              <a:t>Ingrid: Prosjekt gående som heter Gruppe- og kretsutvikling. Vi skal se litt på hva som har skjedd i prosjektet og hvordan det jobbes med dette. En av de konkrete tingene vi har gjort, er å ansette Lykke. </a:t>
            </a:r>
          </a:p>
          <a:p>
            <a:pPr marL="0" lvl="0" indent="0" algn="l" rtl="0">
              <a:lnSpc>
                <a:spcPct val="100000"/>
              </a:lnSpc>
              <a:spcBef>
                <a:spcPts val="0"/>
              </a:spcBef>
              <a:spcAft>
                <a:spcPts val="0"/>
              </a:spcAft>
              <a:buClr>
                <a:schemeClr val="dk1"/>
              </a:buClr>
              <a:buSzPts val="1100"/>
              <a:buFont typeface="Arial"/>
              <a:buNone/>
            </a:pPr>
            <a:endParaRPr lang="no"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 dirty="0">
                <a:solidFill>
                  <a:schemeClr val="dk1"/>
                </a:solidFill>
              </a:rPr>
              <a:t>Lykke: Nå er vi i prosjektfasen. Forskjell på prosjekt og drift. Prosjektfasen definerer rammene, kartlegger, tilrettelegger, foreslår endringer som skal være varige. Når prosjektet er over, fortsetter gruppe- og kretsutviklingen!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Har gjennomgått gruppeundersøkelsene, kretsundersøkelsene, innspill på og etter KL-KS, enhetsundersøkelser og gruppestyreundersøkelse og andre innspill fra organisasjonen.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Gjennomgår, gjenbruker og oppdaterer eksisterende materiell og hjelpemidler, kanskje presentert på en annen måte.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Prosjektet skal komme med et forslag til organisering av støtteapparatet. Vi kommer litt nærmere inn på dette senere.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Informasjon sendes løpende ut i egne e-post og i Gruppe-, krets- og korpsposten som sendes en gang i måneden. Obligatorisk lesning!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Prosjektsiden på speiding.no - kun info om prosjektet og status.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Hjelpesiden – </a:t>
            </a:r>
          </a:p>
          <a:p>
            <a:pPr marL="457200" lvl="0" indent="-298450" algn="l" rtl="0">
              <a:lnSpc>
                <a:spcPct val="100000"/>
              </a:lnSpc>
              <a:spcBef>
                <a:spcPts val="0"/>
              </a:spcBef>
              <a:spcAft>
                <a:spcPts val="0"/>
              </a:spcAft>
              <a:buClr>
                <a:schemeClr val="dk1"/>
              </a:buClr>
              <a:buSzPts val="1100"/>
              <a:buChar char="●"/>
            </a:pPr>
            <a:r>
              <a:rPr lang="no" dirty="0">
                <a:solidFill>
                  <a:schemeClr val="dk1"/>
                </a:solidFill>
              </a:rPr>
              <a:t>Vi forsøker å bruke gratis verktøy vi allerede bruker, lett tilgjengelig også for de frivillige (Google, Teamwork)</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Vi bruker høringspersoner og testgrupper aktivt i prosessen. Det kan være ulike ting, som å få innspill både på spørreundersøkelser, på hjelpesiden eller i forbindelse med utvikling av materiell og hjelpemidler.</a:t>
            </a:r>
            <a:endParaRPr sz="12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o">
                <a:solidFill>
                  <a:schemeClr val="dk1"/>
                </a:solidFill>
              </a:rPr>
              <a:t>Ingrid:</a:t>
            </a:r>
            <a:endParaRPr>
              <a:solidFill>
                <a:schemeClr val="dk1"/>
              </a:solidFill>
            </a:endParaRPr>
          </a:p>
          <a:p>
            <a:pPr marL="0" lvl="0" indent="0" algn="l" rtl="0">
              <a:lnSpc>
                <a:spcPct val="100000"/>
              </a:lnSpc>
              <a:spcBef>
                <a:spcPts val="0"/>
              </a:spcBef>
              <a:spcAft>
                <a:spcPts val="0"/>
              </a:spcAft>
              <a:buSzPts val="1100"/>
              <a:buNone/>
            </a:pPr>
            <a:r>
              <a:rPr lang="no">
                <a:solidFill>
                  <a:schemeClr val="dk1"/>
                </a:solidFill>
              </a:rPr>
              <a:t>Hjelpesiden er i startgropa, og akkurat hvordan den skal brukes og hva som skal ligge hvor, er ikke helt avklart ennå. Vi bruker Teamwork, som er det samme verktøyet som på veiledninger-siden til Min speiding. </a:t>
            </a:r>
            <a:endParaRPr>
              <a:solidFill>
                <a:schemeClr val="dk1"/>
              </a:solidFill>
            </a:endParaRPr>
          </a:p>
          <a:p>
            <a:pPr marL="0" lvl="0" indent="0" algn="l" rtl="0">
              <a:lnSpc>
                <a:spcPct val="100000"/>
              </a:lnSpc>
              <a:spcBef>
                <a:spcPts val="0"/>
              </a:spcBef>
              <a:spcAft>
                <a:spcPts val="0"/>
              </a:spcAft>
              <a:buSzPts val="1100"/>
              <a:buNone/>
            </a:pPr>
            <a:r>
              <a:rPr lang="no">
                <a:solidFill>
                  <a:schemeClr val="dk1"/>
                </a:solidFill>
              </a:rPr>
              <a:t>Teamwork brukes også til prosjekter, så dette er noe vi allerede bruker til flere ting.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
                <a:solidFill>
                  <a:schemeClr val="dk1"/>
                </a:solidFill>
              </a:rPr>
              <a:t>Samme adresse for hjelp som medlemssystemet: </a:t>
            </a:r>
            <a:r>
              <a:rPr lang="no" u="sng">
                <a:solidFill>
                  <a:schemeClr val="hlink"/>
                </a:solidFill>
                <a:hlinkClick r:id="rId3"/>
              </a:rPr>
              <a:t>hjelp@speiding.no</a:t>
            </a:r>
            <a:r>
              <a:rPr lang="no">
                <a:solidFill>
                  <a:schemeClr val="dk1"/>
                </a:solidFill>
              </a:rPr>
              <a:t>. Skjema for utfylling på hjelpesiden som alternativ til å sende e-post.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53" name="Google Shape;253;p4: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54" name="Google Shape;254;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o" sz="1000" b="0" i="0" u="none" strike="noStrike" cap="none">
                <a:solidFill>
                  <a:schemeClr val="dk1"/>
                </a:solidFill>
                <a:latin typeface="Georgia"/>
                <a:ea typeface="Georgia"/>
                <a:cs typeface="Georgia"/>
                <a:sym typeface="Georgia"/>
              </a:rPr>
              <a:t>4</a:t>
            </a:fld>
            <a:endParaRPr sz="1000" b="0" i="0" u="none" strike="noStrike" cap="none">
              <a:solidFill>
                <a:schemeClr val="dk1"/>
              </a:solidFill>
              <a:latin typeface="Georgia"/>
              <a:ea typeface="Georgia"/>
              <a:cs typeface="Georgia"/>
              <a:sym typeface="Georgia"/>
            </a:endParaRPr>
          </a:p>
        </p:txBody>
      </p:sp>
      <p:sp>
        <p:nvSpPr>
          <p:cNvPr id="255" name="Google Shape;255;p4: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no" sz="1200">
                <a:solidFill>
                  <a:schemeClr val="dk1"/>
                </a:solidFill>
              </a:rPr>
              <a:t>Viser begge, siden hjelpesiden ikke er helt i mål.</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63" name="Google Shape;263;p5: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64" name="Google Shape;264;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o" sz="1000" b="0" i="0" u="none" strike="noStrike" cap="none">
                <a:solidFill>
                  <a:schemeClr val="dk1"/>
                </a:solidFill>
                <a:latin typeface="Georgia"/>
                <a:ea typeface="Georgia"/>
                <a:cs typeface="Georgia"/>
                <a:sym typeface="Georgia"/>
              </a:rPr>
              <a:t>5</a:t>
            </a:fld>
            <a:endParaRPr sz="1000" b="0" i="0" u="none" strike="noStrike" cap="none">
              <a:solidFill>
                <a:schemeClr val="dk1"/>
              </a:solidFill>
              <a:latin typeface="Georgia"/>
              <a:ea typeface="Georgia"/>
              <a:cs typeface="Georgia"/>
              <a:sym typeface="Georgia"/>
            </a:endParaRPr>
          </a:p>
        </p:txBody>
      </p:sp>
      <p:sp>
        <p:nvSpPr>
          <p:cNvPr id="265" name="Google Shape;265;p5: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no">
                <a:solidFill>
                  <a:schemeClr val="dk1"/>
                </a:solidFill>
              </a:rPr>
              <a:t>Ingrid: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
                <a:solidFill>
                  <a:schemeClr val="dk1"/>
                </a:solidFill>
              </a:rPr>
              <a:t>Fra henvendelse til løsning. Slik ser vi for oss prosessen. </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72" name="Google Shape;272;p6: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o" sz="1000" b="0" i="0" u="none" strike="noStrike" cap="none">
                <a:solidFill>
                  <a:schemeClr val="dk1"/>
                </a:solidFill>
                <a:latin typeface="Georgia"/>
                <a:ea typeface="Georgia"/>
                <a:cs typeface="Georgia"/>
                <a:sym typeface="Georgia"/>
              </a:rPr>
              <a:t>Norges speiderforbund</a:t>
            </a:r>
            <a:endParaRPr sz="1400" b="0" i="0" u="none" strike="noStrike" cap="none">
              <a:solidFill>
                <a:srgbClr val="000000"/>
              </a:solidFill>
              <a:latin typeface="Arial"/>
              <a:ea typeface="Arial"/>
              <a:cs typeface="Arial"/>
              <a:sym typeface="Arial"/>
            </a:endParaRPr>
          </a:p>
        </p:txBody>
      </p:sp>
      <p:sp>
        <p:nvSpPr>
          <p:cNvPr id="273" name="Google Shape;273;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o" sz="1000" b="0" i="0" u="none" strike="noStrike" cap="none">
                <a:solidFill>
                  <a:schemeClr val="dk1"/>
                </a:solidFill>
                <a:latin typeface="Georgia"/>
                <a:ea typeface="Georgia"/>
                <a:cs typeface="Georgia"/>
                <a:sym typeface="Georgia"/>
              </a:rPr>
              <a:t>6</a:t>
            </a:fld>
            <a:endParaRPr sz="1000" b="0" i="0" u="none" strike="noStrike" cap="none">
              <a:solidFill>
                <a:schemeClr val="dk1"/>
              </a:solidFill>
              <a:latin typeface="Georgia"/>
              <a:ea typeface="Georgia"/>
              <a:cs typeface="Georgia"/>
              <a:sym typeface="Georgia"/>
            </a:endParaRPr>
          </a:p>
        </p:txBody>
      </p:sp>
      <p:sp>
        <p:nvSpPr>
          <p:cNvPr id="274" name="Google Shape;274;p6:notes"/>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no" dirty="0">
                <a:solidFill>
                  <a:schemeClr val="dk1"/>
                </a:solidFill>
              </a:rPr>
              <a:t>Ingrid: </a:t>
            </a:r>
            <a:endParaRPr dirty="0">
              <a:solidFill>
                <a:schemeClr val="dk1"/>
              </a:solidFill>
            </a:endParaRPr>
          </a:p>
          <a:p>
            <a:pPr marL="0" lvl="0" indent="0" algn="l" rtl="0">
              <a:lnSpc>
                <a:spcPct val="100000"/>
              </a:lnSpc>
              <a:spcBef>
                <a:spcPts val="0"/>
              </a:spcBef>
              <a:spcAft>
                <a:spcPts val="0"/>
              </a:spcAft>
              <a:buSzPts val="1100"/>
              <a:buNone/>
            </a:pPr>
            <a:r>
              <a:rPr lang="no" b="1" dirty="0">
                <a:solidFill>
                  <a:schemeClr val="dk1"/>
                </a:solidFill>
              </a:rPr>
              <a:t>Støtteapparatet er alle oss</a:t>
            </a:r>
            <a:r>
              <a:rPr lang="no" dirty="0">
                <a:solidFill>
                  <a:schemeClr val="dk1"/>
                </a:solidFill>
              </a:rPr>
              <a:t>. Vi ser ikke for oss at det skal være en “organisasjon i organisasjonen”, men at alle som har roller, har også ansvar inn i dette, og hvem som helst kan bidra med det de kan - smått eller stort. Det kan f.eks. være en gruppe som er veldig gode på overganger mellom enhetene eller en leder som har fått til å starte opp med patruljearbeid i troppen. Samtidig vil vi foreslå noen nye roller eller annen organisering av arbeidet som kanskje kan fungere bedre framover, og som fordeler oppgavene bedre. Her er gruppeombud et eksempel (oppstart av grupper, oppfølging/mentoring, veiledning av eksisterende grupper, kartlegging av behov etc).</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o" dirty="0">
                <a:solidFill>
                  <a:schemeClr val="dk1"/>
                </a:solidFill>
              </a:rPr>
              <a:t>Lykke:</a:t>
            </a: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Et gruppeoppdrag er et forslag til opplegg som kan brukes i gruppen uten veileder. Det inneholder både fagstoff og konkrete oppgaver og samlinger som kan gjennomføres i gruppa. De kan brukes som én samling, eller man kan plukke ut noe av det.</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For et par uker siden kom første gruppeoppdrag. Det handler om motivasjon i ledergruppen og hvordan man tar vare på hverandre, og noen konkrete forslag til ledersamling. Dette kan fint brukes av andre ledergrupper også, f.eks. kretsstyret eller korpsstyret. Vi tar gjerne imot tilbakemeldinger på både formen og innholdet.</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Videre oppdrag: </a:t>
            </a:r>
            <a:br>
              <a:rPr lang="no" dirty="0">
                <a:solidFill>
                  <a:schemeClr val="dk1"/>
                </a:solidFill>
              </a:rPr>
            </a:br>
            <a:r>
              <a:rPr lang="no" dirty="0">
                <a:solidFill>
                  <a:schemeClr val="dk1"/>
                </a:solidFill>
              </a:rPr>
              <a:t>1) Roller, oppgavefordeling og prioritering (og litt om personlighetstyper - bli sett, hva trives jeg med, hva er jeg god på, gjøre oppgaver man har passe mestringsfølelse og passe utfordring) - forventes før jul</a:t>
            </a: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2) Gruppeting og troppsting i god tid før årsmøtet</a:t>
            </a: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3) Overgang mellom enhetene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no" dirty="0">
                <a:solidFill>
                  <a:schemeClr val="dk1"/>
                </a:solidFill>
              </a:rPr>
              <a:t>Det vil også komme oppdrag for kretser og korps - der det gir mening å lage noe spesielt for </a:t>
            </a:r>
            <a:r>
              <a:rPr lang="nb-NO" dirty="0">
                <a:solidFill>
                  <a:schemeClr val="dk1"/>
                </a:solidFill>
              </a:rPr>
              <a:t>dere</a:t>
            </a:r>
            <a:r>
              <a:rPr lang="no" dirty="0">
                <a:solidFill>
                  <a:schemeClr val="dk1"/>
                </a:solidFill>
              </a:rPr>
              <a:t>. Roller og oppgavefordeling blir det første for dem.</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o" dirty="0">
                <a:latin typeface="Roboto"/>
                <a:ea typeface="Roboto"/>
                <a:cs typeface="Roboto"/>
                <a:sym typeface="Roboto"/>
              </a:rPr>
              <a:t>Ingrid:</a:t>
            </a:r>
            <a:endParaRPr dirty="0">
              <a:latin typeface="Roboto"/>
              <a:ea typeface="Roboto"/>
              <a:cs typeface="Roboto"/>
              <a:sym typeface="Roboto"/>
            </a:endParaRPr>
          </a:p>
          <a:p>
            <a:pPr marL="457200" lvl="0" indent="-298450" algn="l" rtl="0">
              <a:lnSpc>
                <a:spcPct val="115000"/>
              </a:lnSpc>
              <a:spcBef>
                <a:spcPts val="1200"/>
              </a:spcBef>
              <a:spcAft>
                <a:spcPts val="0"/>
              </a:spcAft>
              <a:buClr>
                <a:srgbClr val="000000"/>
              </a:buClr>
              <a:buSzPts val="1100"/>
              <a:buFont typeface="Roboto"/>
              <a:buChar char="●"/>
            </a:pPr>
            <a:r>
              <a:rPr lang="no" dirty="0">
                <a:latin typeface="Roboto"/>
                <a:ea typeface="Roboto"/>
                <a:cs typeface="Roboto"/>
                <a:sym typeface="Roboto"/>
              </a:rPr>
              <a:t>Artikler om motivasjon, om rovere og unge ledere og om prosjektet</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Gruppeoppdrag: Ledermotivasjon</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Tripletex</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Nye maler for gruppe- og kretsnettsider</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del 1 av såkalt speiderapp</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google-kalender med årshjul med faste frister og påminnelser for gruppestyrer</a:t>
            </a:r>
            <a:endParaRPr dirty="0">
              <a:latin typeface="Roboto"/>
              <a:ea typeface="Roboto"/>
              <a:cs typeface="Roboto"/>
              <a:sym typeface="Roboto"/>
            </a:endParaRPr>
          </a:p>
          <a:p>
            <a:pPr marL="457200" lvl="0" indent="-298450" algn="l" rtl="0">
              <a:lnSpc>
                <a:spcPct val="115000"/>
              </a:lnSpc>
              <a:spcBef>
                <a:spcPts val="0"/>
              </a:spcBef>
              <a:spcAft>
                <a:spcPts val="0"/>
              </a:spcAft>
              <a:buClr>
                <a:srgbClr val="000000"/>
              </a:buClr>
              <a:buSzPts val="1100"/>
              <a:buFont typeface="Roboto"/>
              <a:buChar char="●"/>
            </a:pPr>
            <a:r>
              <a:rPr lang="no" dirty="0">
                <a:latin typeface="Roboto"/>
                <a:ea typeface="Roboto"/>
                <a:cs typeface="Roboto"/>
                <a:sym typeface="Roboto"/>
              </a:rPr>
              <a:t>oppskrift for bruk av Speiderbasen</a:t>
            </a:r>
            <a:endParaRPr dirty="0">
              <a:latin typeface="Roboto"/>
              <a:ea typeface="Roboto"/>
              <a:cs typeface="Roboto"/>
              <a:sym typeface="Roboto"/>
            </a:endParaRPr>
          </a:p>
          <a:p>
            <a:pPr marL="0" lvl="0" indent="0" algn="l" rtl="0">
              <a:lnSpc>
                <a:spcPct val="115000"/>
              </a:lnSpc>
              <a:spcBef>
                <a:spcPts val="1200"/>
              </a:spcBef>
              <a:spcAft>
                <a:spcPts val="120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o" dirty="0">
                <a:solidFill>
                  <a:schemeClr val="dk1"/>
                </a:solidFill>
              </a:rPr>
              <a:t>Ingrid:</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Finne ressurspersoner i tillegg til fastsatte rollene (hvilke oppgaver som ligger på kretslederrollen f.eks.): Noen som kan noe som noen andre trenger å få vite mer om. Det kan være en krets som er god på en spesiell ting, kan si: “Vi kan godt bidra til et oppdrag om dette temaet”. Så kan prosjektgruppa bearbeide det, sette det inn i rammene for et oppdrag og gjøre det tilgjengelig for andre. Kanskje en annen krets ser et klart behov, men ikke har ressurser til å lage et oppdrag av det, men gjerne vil bidra til å teste det ut. Og som sagt tidligere, så kan det være ledere som er gode på noe i enheten eller gruppa, overgang mellom enheter, rekruttering eller hva det måtte være…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Det kan også være personer som ønsker å  bidra som veiledere for grupper innenfor enkelte temaer eller vil følge en gruppe i en prosess.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Ressurspersonene pleier ikke å komme av seg selv, og det er et felles ansvar å finne de rette folka. Det vil kreve litt innsats av både kretser, korps og forbund for å få dette til. Prosjektet er som sagt å sette rammene og komme opp med noen ideer om hvordan vi som org. kan jobbe mer effektivt og positivt, og hvordan vi på en bedre måte kan hjelpe hverandre på tvers. Delekultur.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Det vil bli gjort et arbeid med å beskrive vervene tydeligere og kanskje legge på noen flere, som vi sa i stad.</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Bygge et nettverk av ressurser, en slags “pool” å hente hjelp fra i tillegg til de vervene vi har fylt.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no" dirty="0">
                <a:solidFill>
                  <a:schemeClr val="dk1"/>
                </a:solidFill>
              </a:rPr>
              <a:t>Vi må drive oppsøkende virksomhet, finne ut hva den enkelte gruppe, krets og korps har behov for og finne ut om vi har noe eller noen som kan bidra til å dekke behovet.</a:t>
            </a:r>
            <a:endParaRPr dirty="0">
              <a:solidFill>
                <a:schemeClr val="dk1"/>
              </a:solidFill>
            </a:endParaRPr>
          </a:p>
          <a:p>
            <a:pPr marL="45720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tellysbilde">
  <p:cSld name="1_Tittellysbilde">
    <p:bg>
      <p:bgPr>
        <a:solidFill>
          <a:schemeClr val="lt1"/>
        </a:solidFill>
        <a:effectLst/>
      </p:bgPr>
    </p:bg>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465351" y="4353948"/>
            <a:ext cx="5915025" cy="54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1400"/>
              <a:buFont typeface="Arial"/>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45" name="Google Shape;45;p21"/>
          <p:cNvSpPr>
            <a:spLocks noGrp="1"/>
          </p:cNvSpPr>
          <p:nvPr>
            <p:ph type="pic" idx="2"/>
          </p:nvPr>
        </p:nvSpPr>
        <p:spPr>
          <a:xfrm>
            <a:off x="1344216" y="1167594"/>
            <a:ext cx="4114800" cy="2378087"/>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1pPr>
            <a:lvl2pPr marR="0" lvl="1" algn="l" rtl="0">
              <a:spcBef>
                <a:spcPts val="420"/>
              </a:spcBef>
              <a:spcAft>
                <a:spcPts val="0"/>
              </a:spcAft>
              <a:buClr>
                <a:schemeClr val="accent2"/>
              </a:buClr>
              <a:buSzPts val="2100"/>
              <a:buFont typeface="Arial"/>
              <a:buNone/>
              <a:defRPr sz="2100" b="0" i="0" u="none" strike="noStrike" cap="none">
                <a:solidFill>
                  <a:srgbClr val="3F3F3F"/>
                </a:solidFill>
                <a:latin typeface="Arial"/>
                <a:ea typeface="Arial"/>
                <a:cs typeface="Arial"/>
                <a:sym typeface="Arial"/>
              </a:defRPr>
            </a:lvl2pPr>
            <a:lvl3pPr marR="0" lvl="2" algn="l" rtl="0">
              <a:spcBef>
                <a:spcPts val="360"/>
              </a:spcBef>
              <a:spcAft>
                <a:spcPts val="0"/>
              </a:spcAft>
              <a:buClr>
                <a:schemeClr val="accent2"/>
              </a:buClr>
              <a:buSzPts val="1800"/>
              <a:buFont typeface="Arial"/>
              <a:buNone/>
              <a:defRPr sz="1800" b="0" i="0" u="none" strike="noStrike" cap="none">
                <a:solidFill>
                  <a:srgbClr val="3F3F3F"/>
                </a:solidFill>
                <a:latin typeface="Arial"/>
                <a:ea typeface="Arial"/>
                <a:cs typeface="Arial"/>
                <a:sym typeface="Arial"/>
              </a:defRPr>
            </a:lvl3pPr>
            <a:lvl4pPr marR="0" lvl="3" algn="l" rtl="0">
              <a:spcBef>
                <a:spcPts val="300"/>
              </a:spcBef>
              <a:spcAft>
                <a:spcPts val="0"/>
              </a:spcAft>
              <a:buClr>
                <a:schemeClr val="accent2"/>
              </a:buClr>
              <a:buSzPts val="1500"/>
              <a:buFont typeface="Arial"/>
              <a:buNone/>
              <a:defRPr sz="1500" b="0" i="0" u="none" strike="noStrike" cap="none">
                <a:solidFill>
                  <a:srgbClr val="3F3F3F"/>
                </a:solidFill>
                <a:latin typeface="Arial"/>
                <a:ea typeface="Arial"/>
                <a:cs typeface="Arial"/>
                <a:sym typeface="Arial"/>
              </a:defRPr>
            </a:lvl4pPr>
            <a:lvl5pPr marR="0" lvl="4" algn="l" rtl="0">
              <a:spcBef>
                <a:spcPts val="300"/>
              </a:spcBef>
              <a:spcAft>
                <a:spcPts val="0"/>
              </a:spcAft>
              <a:buClr>
                <a:srgbClr val="3F3F3F"/>
              </a:buClr>
              <a:buSzPts val="1500"/>
              <a:buFont typeface="Arial"/>
              <a:buNone/>
              <a:defRPr sz="1500" b="0" i="0" u="none" strike="noStrike" cap="none">
                <a:solidFill>
                  <a:srgbClr val="3F3F3F"/>
                </a:solidFill>
                <a:latin typeface="Arial"/>
                <a:ea typeface="Arial"/>
                <a:cs typeface="Arial"/>
                <a:sym typeface="Arial"/>
              </a:defRPr>
            </a:lvl5pPr>
            <a:lvl6pPr marR="0" lvl="5"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6pPr>
            <a:lvl7pPr marR="0" lvl="6"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7pPr>
            <a:lvl8pPr marR="0" lvl="7"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8pPr>
            <a:lvl9pPr marR="0" lvl="8"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9pPr>
          </a:lstStyle>
          <a:p>
            <a:endParaRPr/>
          </a:p>
        </p:txBody>
      </p:sp>
      <p:sp>
        <p:nvSpPr>
          <p:cNvPr id="46" name="Google Shape;46;p21"/>
          <p:cNvSpPr txBox="1">
            <a:spLocks noGrp="1"/>
          </p:cNvSpPr>
          <p:nvPr>
            <p:ph type="body" idx="1"/>
          </p:nvPr>
        </p:nvSpPr>
        <p:spPr>
          <a:xfrm>
            <a:off x="1344216" y="4025503"/>
            <a:ext cx="41148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23"/>
          <p:cNvSpPr/>
          <p:nvPr/>
        </p:nvSpPr>
        <p:spPr>
          <a:xfrm>
            <a:off x="1143600" y="672606"/>
            <a:ext cx="811219"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53" name="Google Shape;53;p23"/>
          <p:cNvSpPr/>
          <p:nvPr/>
        </p:nvSpPr>
        <p:spPr>
          <a:xfrm rot="10800000">
            <a:off x="4903173" y="3342925"/>
            <a:ext cx="811219"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54" name="Google Shape;54;p23"/>
          <p:cNvCxnSpPr/>
          <p:nvPr/>
        </p:nvCxnSpPr>
        <p:spPr>
          <a:xfrm>
            <a:off x="3269702" y="2817464"/>
            <a:ext cx="318600" cy="0"/>
          </a:xfrm>
          <a:prstGeom prst="straightConnector1">
            <a:avLst/>
          </a:prstGeom>
          <a:noFill/>
          <a:ln w="38100" cap="flat" cmpd="sng">
            <a:solidFill>
              <a:schemeClr val="accent4"/>
            </a:solidFill>
            <a:prstDash val="solid"/>
            <a:round/>
            <a:headEnd type="none" w="sm" len="sm"/>
            <a:tailEnd type="none" w="sm" len="sm"/>
          </a:ln>
        </p:spPr>
      </p:cxnSp>
      <p:sp>
        <p:nvSpPr>
          <p:cNvPr id="55" name="Google Shape;55;p23"/>
          <p:cNvSpPr txBox="1">
            <a:spLocks noGrp="1"/>
          </p:cNvSpPr>
          <p:nvPr>
            <p:ph type="ctrTitle"/>
          </p:nvPr>
        </p:nvSpPr>
        <p:spPr>
          <a:xfrm>
            <a:off x="1260227" y="1188925"/>
            <a:ext cx="4337550" cy="145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3000"/>
            </a:lvl1pPr>
            <a:lvl2pPr lvl="1" algn="ctr">
              <a:lnSpc>
                <a:spcPct val="100000"/>
              </a:lnSpc>
              <a:spcBef>
                <a:spcPts val="0"/>
              </a:spcBef>
              <a:spcAft>
                <a:spcPts val="0"/>
              </a:spcAft>
              <a:buSzPts val="4000"/>
              <a:buNone/>
              <a:defRPr sz="3000"/>
            </a:lvl2pPr>
            <a:lvl3pPr lvl="2" algn="ctr">
              <a:lnSpc>
                <a:spcPct val="100000"/>
              </a:lnSpc>
              <a:spcBef>
                <a:spcPts val="0"/>
              </a:spcBef>
              <a:spcAft>
                <a:spcPts val="0"/>
              </a:spcAft>
              <a:buSzPts val="4000"/>
              <a:buNone/>
              <a:defRPr sz="3000"/>
            </a:lvl3pPr>
            <a:lvl4pPr lvl="3" algn="ctr">
              <a:lnSpc>
                <a:spcPct val="100000"/>
              </a:lnSpc>
              <a:spcBef>
                <a:spcPts val="0"/>
              </a:spcBef>
              <a:spcAft>
                <a:spcPts val="0"/>
              </a:spcAft>
              <a:buSzPts val="4000"/>
              <a:buNone/>
              <a:defRPr sz="3000"/>
            </a:lvl4pPr>
            <a:lvl5pPr lvl="4" algn="ctr">
              <a:lnSpc>
                <a:spcPct val="100000"/>
              </a:lnSpc>
              <a:spcBef>
                <a:spcPts val="0"/>
              </a:spcBef>
              <a:spcAft>
                <a:spcPts val="0"/>
              </a:spcAft>
              <a:buSzPts val="4000"/>
              <a:buNone/>
              <a:defRPr sz="3000"/>
            </a:lvl5pPr>
            <a:lvl6pPr lvl="5" algn="ctr">
              <a:lnSpc>
                <a:spcPct val="100000"/>
              </a:lnSpc>
              <a:spcBef>
                <a:spcPts val="0"/>
              </a:spcBef>
              <a:spcAft>
                <a:spcPts val="0"/>
              </a:spcAft>
              <a:buSzPts val="4000"/>
              <a:buNone/>
              <a:defRPr sz="3000"/>
            </a:lvl6pPr>
            <a:lvl7pPr lvl="6" algn="ctr">
              <a:lnSpc>
                <a:spcPct val="100000"/>
              </a:lnSpc>
              <a:spcBef>
                <a:spcPts val="0"/>
              </a:spcBef>
              <a:spcAft>
                <a:spcPts val="0"/>
              </a:spcAft>
              <a:buSzPts val="4000"/>
              <a:buNone/>
              <a:defRPr sz="3000"/>
            </a:lvl7pPr>
            <a:lvl8pPr lvl="7" algn="ctr">
              <a:lnSpc>
                <a:spcPct val="100000"/>
              </a:lnSpc>
              <a:spcBef>
                <a:spcPts val="0"/>
              </a:spcBef>
              <a:spcAft>
                <a:spcPts val="0"/>
              </a:spcAft>
              <a:buSzPts val="4000"/>
              <a:buNone/>
              <a:defRPr sz="3000"/>
            </a:lvl8pPr>
            <a:lvl9pPr lvl="8" algn="ctr">
              <a:lnSpc>
                <a:spcPct val="100000"/>
              </a:lnSpc>
              <a:spcBef>
                <a:spcPts val="0"/>
              </a:spcBef>
              <a:spcAft>
                <a:spcPts val="0"/>
              </a:spcAft>
              <a:buSzPts val="4000"/>
              <a:buNone/>
              <a:defRPr sz="3000"/>
            </a:lvl9pPr>
          </a:lstStyle>
          <a:p>
            <a:endParaRPr/>
          </a:p>
        </p:txBody>
      </p:sp>
      <p:sp>
        <p:nvSpPr>
          <p:cNvPr id="56" name="Google Shape;56;p23"/>
          <p:cNvSpPr txBox="1">
            <a:spLocks noGrp="1"/>
          </p:cNvSpPr>
          <p:nvPr>
            <p:ph type="subTitle" idx="1"/>
          </p:nvPr>
        </p:nvSpPr>
        <p:spPr>
          <a:xfrm>
            <a:off x="1260227" y="3049450"/>
            <a:ext cx="4337550" cy="90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9pPr>
          </a:lstStyle>
          <a:p>
            <a:endParaRPr/>
          </a:p>
        </p:txBody>
      </p:sp>
      <p:sp>
        <p:nvSpPr>
          <p:cNvPr id="57" name="Google Shape;57;p2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cxnSp>
        <p:nvCxnSpPr>
          <p:cNvPr id="59" name="Google Shape;59;p24"/>
          <p:cNvCxnSpPr/>
          <p:nvPr/>
        </p:nvCxnSpPr>
        <p:spPr>
          <a:xfrm>
            <a:off x="3269702" y="2817464"/>
            <a:ext cx="318600" cy="0"/>
          </a:xfrm>
          <a:prstGeom prst="straightConnector1">
            <a:avLst/>
          </a:prstGeom>
          <a:noFill/>
          <a:ln w="38100" cap="flat" cmpd="sng">
            <a:solidFill>
              <a:schemeClr val="accent4"/>
            </a:solidFill>
            <a:prstDash val="solid"/>
            <a:round/>
            <a:headEnd type="none" w="sm" len="sm"/>
            <a:tailEnd type="none" w="sm" len="sm"/>
          </a:ln>
        </p:spPr>
      </p:cxnSp>
      <p:sp>
        <p:nvSpPr>
          <p:cNvPr id="60" name="Google Shape;60;p24"/>
          <p:cNvSpPr txBox="1">
            <a:spLocks noGrp="1"/>
          </p:cNvSpPr>
          <p:nvPr>
            <p:ph type="title"/>
          </p:nvPr>
        </p:nvSpPr>
        <p:spPr>
          <a:xfrm>
            <a:off x="360563" y="1764950"/>
            <a:ext cx="6166575" cy="907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3600"/>
            </a:lvl1pPr>
            <a:lvl2pPr lvl="1" algn="ctr">
              <a:lnSpc>
                <a:spcPct val="100000"/>
              </a:lnSpc>
              <a:spcBef>
                <a:spcPts val="0"/>
              </a:spcBef>
              <a:spcAft>
                <a:spcPts val="0"/>
              </a:spcAft>
              <a:buSzPts val="4800"/>
              <a:buNone/>
              <a:defRPr sz="3600"/>
            </a:lvl2pPr>
            <a:lvl3pPr lvl="2" algn="ctr">
              <a:lnSpc>
                <a:spcPct val="100000"/>
              </a:lnSpc>
              <a:spcBef>
                <a:spcPts val="0"/>
              </a:spcBef>
              <a:spcAft>
                <a:spcPts val="0"/>
              </a:spcAft>
              <a:buSzPts val="4800"/>
              <a:buNone/>
              <a:defRPr sz="3600"/>
            </a:lvl3pPr>
            <a:lvl4pPr lvl="3" algn="ctr">
              <a:lnSpc>
                <a:spcPct val="100000"/>
              </a:lnSpc>
              <a:spcBef>
                <a:spcPts val="0"/>
              </a:spcBef>
              <a:spcAft>
                <a:spcPts val="0"/>
              </a:spcAft>
              <a:buSzPts val="4800"/>
              <a:buNone/>
              <a:defRPr sz="3600"/>
            </a:lvl4pPr>
            <a:lvl5pPr lvl="4" algn="ctr">
              <a:lnSpc>
                <a:spcPct val="100000"/>
              </a:lnSpc>
              <a:spcBef>
                <a:spcPts val="0"/>
              </a:spcBef>
              <a:spcAft>
                <a:spcPts val="0"/>
              </a:spcAft>
              <a:buSzPts val="4800"/>
              <a:buNone/>
              <a:defRPr sz="3600"/>
            </a:lvl5pPr>
            <a:lvl6pPr lvl="5" algn="ctr">
              <a:lnSpc>
                <a:spcPct val="100000"/>
              </a:lnSpc>
              <a:spcBef>
                <a:spcPts val="0"/>
              </a:spcBef>
              <a:spcAft>
                <a:spcPts val="0"/>
              </a:spcAft>
              <a:buSzPts val="4800"/>
              <a:buNone/>
              <a:defRPr sz="3600"/>
            </a:lvl6pPr>
            <a:lvl7pPr lvl="6" algn="ctr">
              <a:lnSpc>
                <a:spcPct val="100000"/>
              </a:lnSpc>
              <a:spcBef>
                <a:spcPts val="0"/>
              </a:spcBef>
              <a:spcAft>
                <a:spcPts val="0"/>
              </a:spcAft>
              <a:buSzPts val="4800"/>
              <a:buNone/>
              <a:defRPr sz="3600"/>
            </a:lvl7pPr>
            <a:lvl8pPr lvl="7" algn="ctr">
              <a:lnSpc>
                <a:spcPct val="100000"/>
              </a:lnSpc>
              <a:spcBef>
                <a:spcPts val="0"/>
              </a:spcBef>
              <a:spcAft>
                <a:spcPts val="0"/>
              </a:spcAft>
              <a:buSzPts val="4800"/>
              <a:buNone/>
              <a:defRPr sz="3600"/>
            </a:lvl8pPr>
            <a:lvl9pPr lvl="8" algn="ctr">
              <a:lnSpc>
                <a:spcPct val="100000"/>
              </a:lnSpc>
              <a:spcBef>
                <a:spcPts val="0"/>
              </a:spcBef>
              <a:spcAft>
                <a:spcPts val="0"/>
              </a:spcAft>
              <a:buSzPts val="4800"/>
              <a:buNone/>
              <a:defRPr sz="3600"/>
            </a:lvl9pPr>
          </a:lstStyle>
          <a:p>
            <a:endParaRPr/>
          </a:p>
        </p:txBody>
      </p:sp>
      <p:sp>
        <p:nvSpPr>
          <p:cNvPr id="61" name="Google Shape;61;p24"/>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cxnSp>
        <p:nvCxnSpPr>
          <p:cNvPr id="63" name="Google Shape;63;p25"/>
          <p:cNvCxnSpPr/>
          <p:nvPr/>
        </p:nvCxnSpPr>
        <p:spPr>
          <a:xfrm>
            <a:off x="369422" y="1260284"/>
            <a:ext cx="318600" cy="0"/>
          </a:xfrm>
          <a:prstGeom prst="straightConnector1">
            <a:avLst/>
          </a:prstGeom>
          <a:noFill/>
          <a:ln w="38100" cap="flat" cmpd="sng">
            <a:solidFill>
              <a:schemeClr val="accent4"/>
            </a:solidFill>
            <a:prstDash val="solid"/>
            <a:round/>
            <a:headEnd type="none" w="sm" len="sm"/>
            <a:tailEnd type="none" w="sm" len="sm"/>
          </a:ln>
        </p:spPr>
      </p:cxnSp>
      <p:sp>
        <p:nvSpPr>
          <p:cNvPr id="64" name="Google Shape;64;p25"/>
          <p:cNvSpPr txBox="1">
            <a:spLocks noGrp="1"/>
          </p:cNvSpPr>
          <p:nvPr>
            <p:ph type="title"/>
          </p:nvPr>
        </p:nvSpPr>
        <p:spPr>
          <a:xfrm>
            <a:off x="290925" y="458025"/>
            <a:ext cx="627615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5" name="Google Shape;65;p25"/>
          <p:cNvSpPr txBox="1">
            <a:spLocks noGrp="1"/>
          </p:cNvSpPr>
          <p:nvPr>
            <p:ph type="body" idx="1"/>
          </p:nvPr>
        </p:nvSpPr>
        <p:spPr>
          <a:xfrm>
            <a:off x="290925" y="1489824"/>
            <a:ext cx="6276150" cy="3078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200"/>
              </a:spcBef>
              <a:spcAft>
                <a:spcPts val="0"/>
              </a:spcAft>
              <a:buSzPts val="1400"/>
              <a:buChar char="○"/>
              <a:defRPr/>
            </a:lvl2pPr>
            <a:lvl3pPr marL="1371600" lvl="2" indent="-317500" algn="l">
              <a:lnSpc>
                <a:spcPct val="115000"/>
              </a:lnSpc>
              <a:spcBef>
                <a:spcPts val="1200"/>
              </a:spcBef>
              <a:spcAft>
                <a:spcPts val="0"/>
              </a:spcAft>
              <a:buSzPts val="1400"/>
              <a:buChar char="■"/>
              <a:defRPr/>
            </a:lvl3pPr>
            <a:lvl4pPr marL="1828800" lvl="3" indent="-317500" algn="l">
              <a:lnSpc>
                <a:spcPct val="115000"/>
              </a:lnSpc>
              <a:spcBef>
                <a:spcPts val="1200"/>
              </a:spcBef>
              <a:spcAft>
                <a:spcPts val="0"/>
              </a:spcAft>
              <a:buSzPts val="1400"/>
              <a:buChar char="●"/>
              <a:defRPr/>
            </a:lvl4pPr>
            <a:lvl5pPr marL="2286000" lvl="4" indent="-317500" algn="l">
              <a:lnSpc>
                <a:spcPct val="115000"/>
              </a:lnSpc>
              <a:spcBef>
                <a:spcPts val="1200"/>
              </a:spcBef>
              <a:spcAft>
                <a:spcPts val="0"/>
              </a:spcAft>
              <a:buSzPts val="1400"/>
              <a:buChar char="○"/>
              <a:defRPr/>
            </a:lvl5pPr>
            <a:lvl6pPr marL="2743200" lvl="5" indent="-317500" algn="l">
              <a:lnSpc>
                <a:spcPct val="115000"/>
              </a:lnSpc>
              <a:spcBef>
                <a:spcPts val="1200"/>
              </a:spcBef>
              <a:spcAft>
                <a:spcPts val="0"/>
              </a:spcAft>
              <a:buSzPts val="1400"/>
              <a:buChar char="■"/>
              <a:defRPr/>
            </a:lvl6pPr>
            <a:lvl7pPr marL="3200400" lvl="6" indent="-317500" algn="l">
              <a:lnSpc>
                <a:spcPct val="115000"/>
              </a:lnSpc>
              <a:spcBef>
                <a:spcPts val="1200"/>
              </a:spcBef>
              <a:spcAft>
                <a:spcPts val="0"/>
              </a:spcAft>
              <a:buSzPts val="1400"/>
              <a:buChar char="●"/>
              <a:defRPr/>
            </a:lvl7pPr>
            <a:lvl8pPr marL="3657600" lvl="7" indent="-317500" algn="l">
              <a:lnSpc>
                <a:spcPct val="115000"/>
              </a:lnSpc>
              <a:spcBef>
                <a:spcPts val="1200"/>
              </a:spcBef>
              <a:spcAft>
                <a:spcPts val="0"/>
              </a:spcAft>
              <a:buSzPts val="1400"/>
              <a:buChar char="○"/>
              <a:defRPr/>
            </a:lvl8pPr>
            <a:lvl9pPr marL="4114800" lvl="8" indent="-317500" algn="l">
              <a:lnSpc>
                <a:spcPct val="115000"/>
              </a:lnSpc>
              <a:spcBef>
                <a:spcPts val="1200"/>
              </a:spcBef>
              <a:spcAft>
                <a:spcPts val="1200"/>
              </a:spcAft>
              <a:buSzPts val="1400"/>
              <a:buChar char="■"/>
              <a:defRPr/>
            </a:lvl9pPr>
          </a:lstStyle>
          <a:p>
            <a:endParaRPr/>
          </a:p>
        </p:txBody>
      </p:sp>
      <p:sp>
        <p:nvSpPr>
          <p:cNvPr id="66" name="Google Shape;66;p2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cxnSp>
        <p:nvCxnSpPr>
          <p:cNvPr id="68" name="Google Shape;68;p26"/>
          <p:cNvCxnSpPr/>
          <p:nvPr/>
        </p:nvCxnSpPr>
        <p:spPr>
          <a:xfrm>
            <a:off x="369422" y="1260284"/>
            <a:ext cx="318600" cy="0"/>
          </a:xfrm>
          <a:prstGeom prst="straightConnector1">
            <a:avLst/>
          </a:prstGeom>
          <a:noFill/>
          <a:ln w="38100" cap="flat" cmpd="sng">
            <a:solidFill>
              <a:schemeClr val="accent4"/>
            </a:solidFill>
            <a:prstDash val="solid"/>
            <a:round/>
            <a:headEnd type="none" w="sm" len="sm"/>
            <a:tailEnd type="none" w="sm" len="sm"/>
          </a:ln>
        </p:spPr>
      </p:cxnSp>
      <p:sp>
        <p:nvSpPr>
          <p:cNvPr id="69" name="Google Shape;69;p26"/>
          <p:cNvSpPr txBox="1">
            <a:spLocks noGrp="1"/>
          </p:cNvSpPr>
          <p:nvPr>
            <p:ph type="title"/>
          </p:nvPr>
        </p:nvSpPr>
        <p:spPr>
          <a:xfrm>
            <a:off x="290925" y="458025"/>
            <a:ext cx="627615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0" name="Google Shape;70;p26"/>
          <p:cNvSpPr txBox="1">
            <a:spLocks noGrp="1"/>
          </p:cNvSpPr>
          <p:nvPr>
            <p:ph type="body" idx="1"/>
          </p:nvPr>
        </p:nvSpPr>
        <p:spPr>
          <a:xfrm>
            <a:off x="290925" y="1489825"/>
            <a:ext cx="2999925"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050"/>
            </a:lvl1pPr>
            <a:lvl2pPr marL="914400" lvl="1" indent="-304800" algn="l">
              <a:lnSpc>
                <a:spcPct val="115000"/>
              </a:lnSpc>
              <a:spcBef>
                <a:spcPts val="1200"/>
              </a:spcBef>
              <a:spcAft>
                <a:spcPts val="0"/>
              </a:spcAft>
              <a:buSzPts val="1200"/>
              <a:buChar char="○"/>
              <a:defRPr sz="900"/>
            </a:lvl2pPr>
            <a:lvl3pPr marL="1371600" lvl="2" indent="-304800" algn="l">
              <a:lnSpc>
                <a:spcPct val="115000"/>
              </a:lnSpc>
              <a:spcBef>
                <a:spcPts val="1200"/>
              </a:spcBef>
              <a:spcAft>
                <a:spcPts val="0"/>
              </a:spcAft>
              <a:buSzPts val="1200"/>
              <a:buChar char="■"/>
              <a:defRPr sz="900"/>
            </a:lvl3pPr>
            <a:lvl4pPr marL="1828800" lvl="3" indent="-304800" algn="l">
              <a:lnSpc>
                <a:spcPct val="115000"/>
              </a:lnSpc>
              <a:spcBef>
                <a:spcPts val="1200"/>
              </a:spcBef>
              <a:spcAft>
                <a:spcPts val="0"/>
              </a:spcAft>
              <a:buSzPts val="1200"/>
              <a:buChar char="●"/>
              <a:defRPr sz="900"/>
            </a:lvl4pPr>
            <a:lvl5pPr marL="2286000" lvl="4" indent="-304800" algn="l">
              <a:lnSpc>
                <a:spcPct val="115000"/>
              </a:lnSpc>
              <a:spcBef>
                <a:spcPts val="1200"/>
              </a:spcBef>
              <a:spcAft>
                <a:spcPts val="0"/>
              </a:spcAft>
              <a:buSzPts val="1200"/>
              <a:buChar char="○"/>
              <a:defRPr sz="900"/>
            </a:lvl5pPr>
            <a:lvl6pPr marL="2743200" lvl="5" indent="-304800" algn="l">
              <a:lnSpc>
                <a:spcPct val="115000"/>
              </a:lnSpc>
              <a:spcBef>
                <a:spcPts val="1200"/>
              </a:spcBef>
              <a:spcAft>
                <a:spcPts val="0"/>
              </a:spcAft>
              <a:buSzPts val="1200"/>
              <a:buChar char="■"/>
              <a:defRPr sz="900"/>
            </a:lvl6pPr>
            <a:lvl7pPr marL="3200400" lvl="6" indent="-304800" algn="l">
              <a:lnSpc>
                <a:spcPct val="115000"/>
              </a:lnSpc>
              <a:spcBef>
                <a:spcPts val="1200"/>
              </a:spcBef>
              <a:spcAft>
                <a:spcPts val="0"/>
              </a:spcAft>
              <a:buSzPts val="1200"/>
              <a:buChar char="●"/>
              <a:defRPr sz="900"/>
            </a:lvl7pPr>
            <a:lvl8pPr marL="3657600" lvl="7" indent="-304800" algn="l">
              <a:lnSpc>
                <a:spcPct val="115000"/>
              </a:lnSpc>
              <a:spcBef>
                <a:spcPts val="1200"/>
              </a:spcBef>
              <a:spcAft>
                <a:spcPts val="0"/>
              </a:spcAft>
              <a:buSzPts val="1200"/>
              <a:buChar char="○"/>
              <a:defRPr sz="900"/>
            </a:lvl8pPr>
            <a:lvl9pPr marL="4114800" lvl="8" indent="-304800" algn="l">
              <a:lnSpc>
                <a:spcPct val="115000"/>
              </a:lnSpc>
              <a:spcBef>
                <a:spcPts val="1200"/>
              </a:spcBef>
              <a:spcAft>
                <a:spcPts val="1200"/>
              </a:spcAft>
              <a:buSzPts val="1200"/>
              <a:buChar char="■"/>
              <a:defRPr sz="900"/>
            </a:lvl9pPr>
          </a:lstStyle>
          <a:p>
            <a:endParaRPr/>
          </a:p>
        </p:txBody>
      </p:sp>
      <p:sp>
        <p:nvSpPr>
          <p:cNvPr id="71" name="Google Shape;71;p26"/>
          <p:cNvSpPr txBox="1">
            <a:spLocks noGrp="1"/>
          </p:cNvSpPr>
          <p:nvPr>
            <p:ph type="body" idx="2"/>
          </p:nvPr>
        </p:nvSpPr>
        <p:spPr>
          <a:xfrm>
            <a:off x="3567150" y="1489825"/>
            <a:ext cx="2999925"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050"/>
            </a:lvl1pPr>
            <a:lvl2pPr marL="914400" lvl="1" indent="-304800" algn="l">
              <a:lnSpc>
                <a:spcPct val="115000"/>
              </a:lnSpc>
              <a:spcBef>
                <a:spcPts val="1200"/>
              </a:spcBef>
              <a:spcAft>
                <a:spcPts val="0"/>
              </a:spcAft>
              <a:buSzPts val="1200"/>
              <a:buChar char="○"/>
              <a:defRPr sz="900"/>
            </a:lvl2pPr>
            <a:lvl3pPr marL="1371600" lvl="2" indent="-304800" algn="l">
              <a:lnSpc>
                <a:spcPct val="115000"/>
              </a:lnSpc>
              <a:spcBef>
                <a:spcPts val="1200"/>
              </a:spcBef>
              <a:spcAft>
                <a:spcPts val="0"/>
              </a:spcAft>
              <a:buSzPts val="1200"/>
              <a:buChar char="■"/>
              <a:defRPr sz="900"/>
            </a:lvl3pPr>
            <a:lvl4pPr marL="1828800" lvl="3" indent="-304800" algn="l">
              <a:lnSpc>
                <a:spcPct val="115000"/>
              </a:lnSpc>
              <a:spcBef>
                <a:spcPts val="1200"/>
              </a:spcBef>
              <a:spcAft>
                <a:spcPts val="0"/>
              </a:spcAft>
              <a:buSzPts val="1200"/>
              <a:buChar char="●"/>
              <a:defRPr sz="900"/>
            </a:lvl4pPr>
            <a:lvl5pPr marL="2286000" lvl="4" indent="-304800" algn="l">
              <a:lnSpc>
                <a:spcPct val="115000"/>
              </a:lnSpc>
              <a:spcBef>
                <a:spcPts val="1200"/>
              </a:spcBef>
              <a:spcAft>
                <a:spcPts val="0"/>
              </a:spcAft>
              <a:buSzPts val="1200"/>
              <a:buChar char="○"/>
              <a:defRPr sz="900"/>
            </a:lvl5pPr>
            <a:lvl6pPr marL="2743200" lvl="5" indent="-304800" algn="l">
              <a:lnSpc>
                <a:spcPct val="115000"/>
              </a:lnSpc>
              <a:spcBef>
                <a:spcPts val="1200"/>
              </a:spcBef>
              <a:spcAft>
                <a:spcPts val="0"/>
              </a:spcAft>
              <a:buSzPts val="1200"/>
              <a:buChar char="■"/>
              <a:defRPr sz="900"/>
            </a:lvl6pPr>
            <a:lvl7pPr marL="3200400" lvl="6" indent="-304800" algn="l">
              <a:lnSpc>
                <a:spcPct val="115000"/>
              </a:lnSpc>
              <a:spcBef>
                <a:spcPts val="1200"/>
              </a:spcBef>
              <a:spcAft>
                <a:spcPts val="0"/>
              </a:spcAft>
              <a:buSzPts val="1200"/>
              <a:buChar char="●"/>
              <a:defRPr sz="900"/>
            </a:lvl7pPr>
            <a:lvl8pPr marL="3657600" lvl="7" indent="-304800" algn="l">
              <a:lnSpc>
                <a:spcPct val="115000"/>
              </a:lnSpc>
              <a:spcBef>
                <a:spcPts val="1200"/>
              </a:spcBef>
              <a:spcAft>
                <a:spcPts val="0"/>
              </a:spcAft>
              <a:buSzPts val="1200"/>
              <a:buChar char="○"/>
              <a:defRPr sz="900"/>
            </a:lvl8pPr>
            <a:lvl9pPr marL="4114800" lvl="8" indent="-304800" algn="l">
              <a:lnSpc>
                <a:spcPct val="115000"/>
              </a:lnSpc>
              <a:spcBef>
                <a:spcPts val="1200"/>
              </a:spcBef>
              <a:spcAft>
                <a:spcPts val="1200"/>
              </a:spcAft>
              <a:buSzPts val="1200"/>
              <a:buChar char="■"/>
              <a:defRPr sz="900"/>
            </a:lvl9pPr>
          </a:lstStyle>
          <a:p>
            <a:endParaRPr/>
          </a:p>
        </p:txBody>
      </p:sp>
      <p:sp>
        <p:nvSpPr>
          <p:cNvPr id="72" name="Google Shape;72;p26"/>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290925" y="458025"/>
            <a:ext cx="627615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5" name="Google Shape;75;p27"/>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cxnSp>
        <p:nvCxnSpPr>
          <p:cNvPr id="77" name="Google Shape;77;p28"/>
          <p:cNvCxnSpPr/>
          <p:nvPr/>
        </p:nvCxnSpPr>
        <p:spPr>
          <a:xfrm>
            <a:off x="366914" y="1412277"/>
            <a:ext cx="248625" cy="0"/>
          </a:xfrm>
          <a:prstGeom prst="straightConnector1">
            <a:avLst/>
          </a:prstGeom>
          <a:noFill/>
          <a:ln w="38100" cap="flat" cmpd="sng">
            <a:solidFill>
              <a:schemeClr val="accent4"/>
            </a:solidFill>
            <a:prstDash val="solid"/>
            <a:round/>
            <a:headEnd type="none" w="sm" len="sm"/>
            <a:tailEnd type="none" w="sm" len="sm"/>
          </a:ln>
        </p:spPr>
      </p:cxnSp>
      <p:sp>
        <p:nvSpPr>
          <p:cNvPr id="78" name="Google Shape;78;p28"/>
          <p:cNvSpPr txBox="1">
            <a:spLocks noGrp="1"/>
          </p:cNvSpPr>
          <p:nvPr>
            <p:ph type="title"/>
          </p:nvPr>
        </p:nvSpPr>
        <p:spPr>
          <a:xfrm>
            <a:off x="290925" y="555600"/>
            <a:ext cx="2106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79" name="Google Shape;79;p28"/>
          <p:cNvSpPr txBox="1">
            <a:spLocks noGrp="1"/>
          </p:cNvSpPr>
          <p:nvPr>
            <p:ph type="body" idx="1"/>
          </p:nvPr>
        </p:nvSpPr>
        <p:spPr>
          <a:xfrm>
            <a:off x="290925" y="1594025"/>
            <a:ext cx="2106000" cy="268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900"/>
            </a:lvl1pPr>
            <a:lvl2pPr marL="914400" lvl="1" indent="-304800" algn="l">
              <a:lnSpc>
                <a:spcPct val="115000"/>
              </a:lnSpc>
              <a:spcBef>
                <a:spcPts val="1200"/>
              </a:spcBef>
              <a:spcAft>
                <a:spcPts val="0"/>
              </a:spcAft>
              <a:buSzPts val="1200"/>
              <a:buChar char="○"/>
              <a:defRPr sz="900"/>
            </a:lvl2pPr>
            <a:lvl3pPr marL="1371600" lvl="2" indent="-304800" algn="l">
              <a:lnSpc>
                <a:spcPct val="115000"/>
              </a:lnSpc>
              <a:spcBef>
                <a:spcPts val="1200"/>
              </a:spcBef>
              <a:spcAft>
                <a:spcPts val="0"/>
              </a:spcAft>
              <a:buSzPts val="1200"/>
              <a:buChar char="■"/>
              <a:defRPr sz="900"/>
            </a:lvl3pPr>
            <a:lvl4pPr marL="1828800" lvl="3" indent="-304800" algn="l">
              <a:lnSpc>
                <a:spcPct val="115000"/>
              </a:lnSpc>
              <a:spcBef>
                <a:spcPts val="1200"/>
              </a:spcBef>
              <a:spcAft>
                <a:spcPts val="0"/>
              </a:spcAft>
              <a:buSzPts val="1200"/>
              <a:buChar char="●"/>
              <a:defRPr sz="900"/>
            </a:lvl4pPr>
            <a:lvl5pPr marL="2286000" lvl="4" indent="-304800" algn="l">
              <a:lnSpc>
                <a:spcPct val="115000"/>
              </a:lnSpc>
              <a:spcBef>
                <a:spcPts val="1200"/>
              </a:spcBef>
              <a:spcAft>
                <a:spcPts val="0"/>
              </a:spcAft>
              <a:buSzPts val="1200"/>
              <a:buChar char="○"/>
              <a:defRPr sz="900"/>
            </a:lvl5pPr>
            <a:lvl6pPr marL="2743200" lvl="5" indent="-304800" algn="l">
              <a:lnSpc>
                <a:spcPct val="115000"/>
              </a:lnSpc>
              <a:spcBef>
                <a:spcPts val="1200"/>
              </a:spcBef>
              <a:spcAft>
                <a:spcPts val="0"/>
              </a:spcAft>
              <a:buSzPts val="1200"/>
              <a:buChar char="■"/>
              <a:defRPr sz="900"/>
            </a:lvl6pPr>
            <a:lvl7pPr marL="3200400" lvl="6" indent="-304800" algn="l">
              <a:lnSpc>
                <a:spcPct val="115000"/>
              </a:lnSpc>
              <a:spcBef>
                <a:spcPts val="1200"/>
              </a:spcBef>
              <a:spcAft>
                <a:spcPts val="0"/>
              </a:spcAft>
              <a:buSzPts val="1200"/>
              <a:buChar char="●"/>
              <a:defRPr sz="900"/>
            </a:lvl7pPr>
            <a:lvl8pPr marL="3657600" lvl="7" indent="-304800" algn="l">
              <a:lnSpc>
                <a:spcPct val="115000"/>
              </a:lnSpc>
              <a:spcBef>
                <a:spcPts val="1200"/>
              </a:spcBef>
              <a:spcAft>
                <a:spcPts val="0"/>
              </a:spcAft>
              <a:buSzPts val="1200"/>
              <a:buChar char="○"/>
              <a:defRPr sz="900"/>
            </a:lvl8pPr>
            <a:lvl9pPr marL="4114800" lvl="8" indent="-304800" algn="l">
              <a:lnSpc>
                <a:spcPct val="115000"/>
              </a:lnSpc>
              <a:spcBef>
                <a:spcPts val="1200"/>
              </a:spcBef>
              <a:spcAft>
                <a:spcPts val="1200"/>
              </a:spcAft>
              <a:buSzPts val="1200"/>
              <a:buChar char="■"/>
              <a:defRPr sz="900"/>
            </a:lvl9pPr>
          </a:lstStyle>
          <a:p>
            <a:endParaRPr/>
          </a:p>
        </p:txBody>
      </p:sp>
      <p:sp>
        <p:nvSpPr>
          <p:cNvPr id="80" name="Google Shape;80;p28"/>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9"/>
          <p:cNvSpPr txBox="1">
            <a:spLocks noGrp="1"/>
          </p:cNvSpPr>
          <p:nvPr>
            <p:ph type="title"/>
          </p:nvPr>
        </p:nvSpPr>
        <p:spPr>
          <a:xfrm>
            <a:off x="367688" y="526350"/>
            <a:ext cx="4214025"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a:endParaRPr/>
          </a:p>
        </p:txBody>
      </p:sp>
      <p:sp>
        <p:nvSpPr>
          <p:cNvPr id="83" name="Google Shape;83;p29"/>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30"/>
          <p:cNvSpPr/>
          <p:nvPr/>
        </p:nvSpPr>
        <p:spPr>
          <a:xfrm>
            <a:off x="3429000" y="-75"/>
            <a:ext cx="3429000" cy="5143500"/>
          </a:xfrm>
          <a:prstGeom prst="rect">
            <a:avLst/>
          </a:prstGeom>
          <a:solidFill>
            <a:schemeClr val="dk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cxnSp>
        <p:nvCxnSpPr>
          <p:cNvPr id="86" name="Google Shape;86;p30"/>
          <p:cNvCxnSpPr/>
          <p:nvPr/>
        </p:nvCxnSpPr>
        <p:spPr>
          <a:xfrm>
            <a:off x="3772256" y="4495503"/>
            <a:ext cx="405675" cy="0"/>
          </a:xfrm>
          <a:prstGeom prst="straightConnector1">
            <a:avLst/>
          </a:prstGeom>
          <a:noFill/>
          <a:ln w="38100" cap="flat" cmpd="sng">
            <a:solidFill>
              <a:schemeClr val="accent5"/>
            </a:solidFill>
            <a:prstDash val="solid"/>
            <a:round/>
            <a:headEnd type="none" w="sm" len="sm"/>
            <a:tailEnd type="none" w="sm" len="sm"/>
          </a:ln>
        </p:spPr>
      </p:cxnSp>
      <p:sp>
        <p:nvSpPr>
          <p:cNvPr id="87" name="Google Shape;87;p30"/>
          <p:cNvSpPr txBox="1">
            <a:spLocks noGrp="1"/>
          </p:cNvSpPr>
          <p:nvPr>
            <p:ph type="title"/>
          </p:nvPr>
        </p:nvSpPr>
        <p:spPr>
          <a:xfrm>
            <a:off x="199125" y="1209075"/>
            <a:ext cx="3033900" cy="15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2850"/>
            </a:lvl1pPr>
            <a:lvl2pPr lvl="1" algn="ctr">
              <a:lnSpc>
                <a:spcPct val="100000"/>
              </a:lnSpc>
              <a:spcBef>
                <a:spcPts val="0"/>
              </a:spcBef>
              <a:spcAft>
                <a:spcPts val="0"/>
              </a:spcAft>
              <a:buSzPts val="3800"/>
              <a:buNone/>
              <a:defRPr sz="2850"/>
            </a:lvl2pPr>
            <a:lvl3pPr lvl="2" algn="ctr">
              <a:lnSpc>
                <a:spcPct val="100000"/>
              </a:lnSpc>
              <a:spcBef>
                <a:spcPts val="0"/>
              </a:spcBef>
              <a:spcAft>
                <a:spcPts val="0"/>
              </a:spcAft>
              <a:buSzPts val="3800"/>
              <a:buNone/>
              <a:defRPr sz="2850"/>
            </a:lvl3pPr>
            <a:lvl4pPr lvl="3" algn="ctr">
              <a:lnSpc>
                <a:spcPct val="100000"/>
              </a:lnSpc>
              <a:spcBef>
                <a:spcPts val="0"/>
              </a:spcBef>
              <a:spcAft>
                <a:spcPts val="0"/>
              </a:spcAft>
              <a:buSzPts val="3800"/>
              <a:buNone/>
              <a:defRPr sz="2850"/>
            </a:lvl4pPr>
            <a:lvl5pPr lvl="4" algn="ctr">
              <a:lnSpc>
                <a:spcPct val="100000"/>
              </a:lnSpc>
              <a:spcBef>
                <a:spcPts val="0"/>
              </a:spcBef>
              <a:spcAft>
                <a:spcPts val="0"/>
              </a:spcAft>
              <a:buSzPts val="3800"/>
              <a:buNone/>
              <a:defRPr sz="2850"/>
            </a:lvl5pPr>
            <a:lvl6pPr lvl="5" algn="ctr">
              <a:lnSpc>
                <a:spcPct val="100000"/>
              </a:lnSpc>
              <a:spcBef>
                <a:spcPts val="0"/>
              </a:spcBef>
              <a:spcAft>
                <a:spcPts val="0"/>
              </a:spcAft>
              <a:buSzPts val="3800"/>
              <a:buNone/>
              <a:defRPr sz="2850"/>
            </a:lvl6pPr>
            <a:lvl7pPr lvl="6" algn="ctr">
              <a:lnSpc>
                <a:spcPct val="100000"/>
              </a:lnSpc>
              <a:spcBef>
                <a:spcPts val="0"/>
              </a:spcBef>
              <a:spcAft>
                <a:spcPts val="0"/>
              </a:spcAft>
              <a:buSzPts val="3800"/>
              <a:buNone/>
              <a:defRPr sz="2850"/>
            </a:lvl7pPr>
            <a:lvl8pPr lvl="7" algn="ctr">
              <a:lnSpc>
                <a:spcPct val="100000"/>
              </a:lnSpc>
              <a:spcBef>
                <a:spcPts val="0"/>
              </a:spcBef>
              <a:spcAft>
                <a:spcPts val="0"/>
              </a:spcAft>
              <a:buSzPts val="3800"/>
              <a:buNone/>
              <a:defRPr sz="2850"/>
            </a:lvl8pPr>
            <a:lvl9pPr lvl="8" algn="ctr">
              <a:lnSpc>
                <a:spcPct val="100000"/>
              </a:lnSpc>
              <a:spcBef>
                <a:spcPts val="0"/>
              </a:spcBef>
              <a:spcAft>
                <a:spcPts val="0"/>
              </a:spcAft>
              <a:buSzPts val="3800"/>
              <a:buNone/>
              <a:defRPr sz="2850"/>
            </a:lvl9pPr>
          </a:lstStyle>
          <a:p>
            <a:endParaRPr/>
          </a:p>
        </p:txBody>
      </p:sp>
      <p:sp>
        <p:nvSpPr>
          <p:cNvPr id="88" name="Google Shape;88;p30"/>
          <p:cNvSpPr txBox="1">
            <a:spLocks noGrp="1"/>
          </p:cNvSpPr>
          <p:nvPr>
            <p:ph type="subTitle" idx="1"/>
          </p:nvPr>
        </p:nvSpPr>
        <p:spPr>
          <a:xfrm>
            <a:off x="199125" y="2769001"/>
            <a:ext cx="30339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1575">
                <a:solidFill>
                  <a:schemeClr val="accent5"/>
                </a:solidFill>
              </a:defRPr>
            </a:lvl1pPr>
            <a:lvl2pPr lvl="1" algn="ctr">
              <a:lnSpc>
                <a:spcPct val="100000"/>
              </a:lnSpc>
              <a:spcBef>
                <a:spcPts val="0"/>
              </a:spcBef>
              <a:spcAft>
                <a:spcPts val="0"/>
              </a:spcAft>
              <a:buClr>
                <a:schemeClr val="accent5"/>
              </a:buClr>
              <a:buSzPts val="2100"/>
              <a:buNone/>
              <a:defRPr sz="1575">
                <a:solidFill>
                  <a:schemeClr val="accent5"/>
                </a:solidFill>
              </a:defRPr>
            </a:lvl2pPr>
            <a:lvl3pPr lvl="2" algn="ctr">
              <a:lnSpc>
                <a:spcPct val="100000"/>
              </a:lnSpc>
              <a:spcBef>
                <a:spcPts val="0"/>
              </a:spcBef>
              <a:spcAft>
                <a:spcPts val="0"/>
              </a:spcAft>
              <a:buClr>
                <a:schemeClr val="accent5"/>
              </a:buClr>
              <a:buSzPts val="2100"/>
              <a:buNone/>
              <a:defRPr sz="1575">
                <a:solidFill>
                  <a:schemeClr val="accent5"/>
                </a:solidFill>
              </a:defRPr>
            </a:lvl3pPr>
            <a:lvl4pPr lvl="3" algn="ctr">
              <a:lnSpc>
                <a:spcPct val="100000"/>
              </a:lnSpc>
              <a:spcBef>
                <a:spcPts val="0"/>
              </a:spcBef>
              <a:spcAft>
                <a:spcPts val="0"/>
              </a:spcAft>
              <a:buClr>
                <a:schemeClr val="accent5"/>
              </a:buClr>
              <a:buSzPts val="2100"/>
              <a:buNone/>
              <a:defRPr sz="1575">
                <a:solidFill>
                  <a:schemeClr val="accent5"/>
                </a:solidFill>
              </a:defRPr>
            </a:lvl4pPr>
            <a:lvl5pPr lvl="4" algn="ctr">
              <a:lnSpc>
                <a:spcPct val="100000"/>
              </a:lnSpc>
              <a:spcBef>
                <a:spcPts val="0"/>
              </a:spcBef>
              <a:spcAft>
                <a:spcPts val="0"/>
              </a:spcAft>
              <a:buClr>
                <a:schemeClr val="accent5"/>
              </a:buClr>
              <a:buSzPts val="2100"/>
              <a:buNone/>
              <a:defRPr sz="1575">
                <a:solidFill>
                  <a:schemeClr val="accent5"/>
                </a:solidFill>
              </a:defRPr>
            </a:lvl5pPr>
            <a:lvl6pPr lvl="5" algn="ctr">
              <a:lnSpc>
                <a:spcPct val="100000"/>
              </a:lnSpc>
              <a:spcBef>
                <a:spcPts val="0"/>
              </a:spcBef>
              <a:spcAft>
                <a:spcPts val="0"/>
              </a:spcAft>
              <a:buClr>
                <a:schemeClr val="accent5"/>
              </a:buClr>
              <a:buSzPts val="2100"/>
              <a:buNone/>
              <a:defRPr sz="1575">
                <a:solidFill>
                  <a:schemeClr val="accent5"/>
                </a:solidFill>
              </a:defRPr>
            </a:lvl6pPr>
            <a:lvl7pPr lvl="6" algn="ctr">
              <a:lnSpc>
                <a:spcPct val="100000"/>
              </a:lnSpc>
              <a:spcBef>
                <a:spcPts val="0"/>
              </a:spcBef>
              <a:spcAft>
                <a:spcPts val="0"/>
              </a:spcAft>
              <a:buClr>
                <a:schemeClr val="accent5"/>
              </a:buClr>
              <a:buSzPts val="2100"/>
              <a:buNone/>
              <a:defRPr sz="1575">
                <a:solidFill>
                  <a:schemeClr val="accent5"/>
                </a:solidFill>
              </a:defRPr>
            </a:lvl7pPr>
            <a:lvl8pPr lvl="7" algn="ctr">
              <a:lnSpc>
                <a:spcPct val="100000"/>
              </a:lnSpc>
              <a:spcBef>
                <a:spcPts val="0"/>
              </a:spcBef>
              <a:spcAft>
                <a:spcPts val="0"/>
              </a:spcAft>
              <a:buClr>
                <a:schemeClr val="accent5"/>
              </a:buClr>
              <a:buSzPts val="2100"/>
              <a:buNone/>
              <a:defRPr sz="1575">
                <a:solidFill>
                  <a:schemeClr val="accent5"/>
                </a:solidFill>
              </a:defRPr>
            </a:lvl8pPr>
            <a:lvl9pPr lvl="8" algn="ctr">
              <a:lnSpc>
                <a:spcPct val="100000"/>
              </a:lnSpc>
              <a:spcBef>
                <a:spcPts val="0"/>
              </a:spcBef>
              <a:spcAft>
                <a:spcPts val="0"/>
              </a:spcAft>
              <a:buClr>
                <a:schemeClr val="accent5"/>
              </a:buClr>
              <a:buSzPts val="2100"/>
              <a:buNone/>
              <a:defRPr sz="1575">
                <a:solidFill>
                  <a:schemeClr val="accent5"/>
                </a:solidFill>
              </a:defRPr>
            </a:lvl9pPr>
          </a:lstStyle>
          <a:p>
            <a:endParaRPr/>
          </a:p>
        </p:txBody>
      </p:sp>
      <p:sp>
        <p:nvSpPr>
          <p:cNvPr id="89" name="Google Shape;89;p30"/>
          <p:cNvSpPr txBox="1">
            <a:spLocks noGrp="1"/>
          </p:cNvSpPr>
          <p:nvPr>
            <p:ph type="body" idx="2"/>
          </p:nvPr>
        </p:nvSpPr>
        <p:spPr>
          <a:xfrm>
            <a:off x="3704625" y="724200"/>
            <a:ext cx="287775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200"/>
              </a:spcBef>
              <a:spcAft>
                <a:spcPts val="0"/>
              </a:spcAft>
              <a:buSzPts val="1400"/>
              <a:buChar char="○"/>
              <a:defRPr/>
            </a:lvl2pPr>
            <a:lvl3pPr marL="1371600" lvl="2" indent="-317500" algn="l">
              <a:lnSpc>
                <a:spcPct val="115000"/>
              </a:lnSpc>
              <a:spcBef>
                <a:spcPts val="1200"/>
              </a:spcBef>
              <a:spcAft>
                <a:spcPts val="0"/>
              </a:spcAft>
              <a:buSzPts val="1400"/>
              <a:buChar char="■"/>
              <a:defRPr/>
            </a:lvl3pPr>
            <a:lvl4pPr marL="1828800" lvl="3" indent="-317500" algn="l">
              <a:lnSpc>
                <a:spcPct val="115000"/>
              </a:lnSpc>
              <a:spcBef>
                <a:spcPts val="1200"/>
              </a:spcBef>
              <a:spcAft>
                <a:spcPts val="0"/>
              </a:spcAft>
              <a:buSzPts val="1400"/>
              <a:buChar char="●"/>
              <a:defRPr/>
            </a:lvl4pPr>
            <a:lvl5pPr marL="2286000" lvl="4" indent="-317500" algn="l">
              <a:lnSpc>
                <a:spcPct val="115000"/>
              </a:lnSpc>
              <a:spcBef>
                <a:spcPts val="1200"/>
              </a:spcBef>
              <a:spcAft>
                <a:spcPts val="0"/>
              </a:spcAft>
              <a:buSzPts val="1400"/>
              <a:buChar char="○"/>
              <a:defRPr/>
            </a:lvl5pPr>
            <a:lvl6pPr marL="2743200" lvl="5" indent="-317500" algn="l">
              <a:lnSpc>
                <a:spcPct val="115000"/>
              </a:lnSpc>
              <a:spcBef>
                <a:spcPts val="1200"/>
              </a:spcBef>
              <a:spcAft>
                <a:spcPts val="0"/>
              </a:spcAft>
              <a:buSzPts val="1400"/>
              <a:buChar char="■"/>
              <a:defRPr/>
            </a:lvl6pPr>
            <a:lvl7pPr marL="3200400" lvl="6" indent="-317500" algn="l">
              <a:lnSpc>
                <a:spcPct val="115000"/>
              </a:lnSpc>
              <a:spcBef>
                <a:spcPts val="1200"/>
              </a:spcBef>
              <a:spcAft>
                <a:spcPts val="0"/>
              </a:spcAft>
              <a:buSzPts val="1400"/>
              <a:buChar char="●"/>
              <a:defRPr/>
            </a:lvl7pPr>
            <a:lvl8pPr marL="3657600" lvl="7" indent="-317500" algn="l">
              <a:lnSpc>
                <a:spcPct val="115000"/>
              </a:lnSpc>
              <a:spcBef>
                <a:spcPts val="1200"/>
              </a:spcBef>
              <a:spcAft>
                <a:spcPts val="0"/>
              </a:spcAft>
              <a:buSzPts val="1400"/>
              <a:buChar char="○"/>
              <a:defRPr/>
            </a:lvl8pPr>
            <a:lvl9pPr marL="4114800" lvl="8" indent="-317500" algn="l">
              <a:lnSpc>
                <a:spcPct val="115000"/>
              </a:lnSpc>
              <a:spcBef>
                <a:spcPts val="1200"/>
              </a:spcBef>
              <a:spcAft>
                <a:spcPts val="1200"/>
              </a:spcAft>
              <a:buSzPts val="1400"/>
              <a:buChar char="■"/>
              <a:defRPr/>
            </a:lvl9pPr>
          </a:lstStyle>
          <a:p>
            <a:endParaRPr/>
          </a:p>
        </p:txBody>
      </p:sp>
      <p:sp>
        <p:nvSpPr>
          <p:cNvPr id="90" name="Google Shape;90;p30"/>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31"/>
          <p:cNvSpPr txBox="1">
            <a:spLocks noGrp="1"/>
          </p:cNvSpPr>
          <p:nvPr>
            <p:ph type="body" idx="1"/>
          </p:nvPr>
        </p:nvSpPr>
        <p:spPr>
          <a:xfrm>
            <a:off x="239625" y="4233725"/>
            <a:ext cx="44991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93" name="Google Shape;93;p3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566682"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9" name="Google Shape;19;p13"/>
          <p:cNvSpPr txBox="1">
            <a:spLocks noGrp="1"/>
          </p:cNvSpPr>
          <p:nvPr>
            <p:ph type="body" idx="1"/>
          </p:nvPr>
        </p:nvSpPr>
        <p:spPr>
          <a:xfrm>
            <a:off x="628650" y="1543050"/>
            <a:ext cx="5715000" cy="2743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3pPr>
            <a:lvl4pPr marL="1828800" marR="0" lvl="3"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4pPr>
            <a:lvl5pPr marL="2286000" marR="0" lvl="4" indent="-295275" algn="l" rtl="0">
              <a:spcBef>
                <a:spcPts val="210"/>
              </a:spcBef>
              <a:spcAft>
                <a:spcPts val="0"/>
              </a:spcAft>
              <a:buClr>
                <a:srgbClr val="3F3F3F"/>
              </a:buClr>
              <a:buSzPts val="1050"/>
              <a:buFont typeface="Arial"/>
              <a:buChar char="○"/>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32"/>
          <p:cNvSpPr/>
          <p:nvPr/>
        </p:nvSpPr>
        <p:spPr>
          <a:xfrm>
            <a:off x="113" y="5076825"/>
            <a:ext cx="6857775" cy="66600"/>
          </a:xfrm>
          <a:prstGeom prst="rect">
            <a:avLst/>
          </a:prstGeom>
          <a:solidFill>
            <a:schemeClr val="accent4"/>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6" name="Google Shape;96;p32"/>
          <p:cNvSpPr txBox="1">
            <a:spLocks noGrp="1"/>
          </p:cNvSpPr>
          <p:nvPr>
            <p:ph type="title" hasCustomPrompt="1"/>
          </p:nvPr>
        </p:nvSpPr>
        <p:spPr>
          <a:xfrm>
            <a:off x="290925" y="1152450"/>
            <a:ext cx="627615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13000"/>
              <a:buNone/>
              <a:defRPr sz="9750">
                <a:solidFill>
                  <a:schemeClr val="accent5"/>
                </a:solidFill>
              </a:defRPr>
            </a:lvl1pPr>
            <a:lvl2pPr lvl="1" algn="ctr">
              <a:lnSpc>
                <a:spcPct val="100000"/>
              </a:lnSpc>
              <a:spcBef>
                <a:spcPts val="0"/>
              </a:spcBef>
              <a:spcAft>
                <a:spcPts val="0"/>
              </a:spcAft>
              <a:buClr>
                <a:schemeClr val="accent5"/>
              </a:buClr>
              <a:buSzPts val="13000"/>
              <a:buNone/>
              <a:defRPr sz="9750">
                <a:solidFill>
                  <a:schemeClr val="accent5"/>
                </a:solidFill>
              </a:defRPr>
            </a:lvl2pPr>
            <a:lvl3pPr lvl="2" algn="ctr">
              <a:lnSpc>
                <a:spcPct val="100000"/>
              </a:lnSpc>
              <a:spcBef>
                <a:spcPts val="0"/>
              </a:spcBef>
              <a:spcAft>
                <a:spcPts val="0"/>
              </a:spcAft>
              <a:buClr>
                <a:schemeClr val="accent5"/>
              </a:buClr>
              <a:buSzPts val="13000"/>
              <a:buNone/>
              <a:defRPr sz="9750">
                <a:solidFill>
                  <a:schemeClr val="accent5"/>
                </a:solidFill>
              </a:defRPr>
            </a:lvl3pPr>
            <a:lvl4pPr lvl="3" algn="ctr">
              <a:lnSpc>
                <a:spcPct val="100000"/>
              </a:lnSpc>
              <a:spcBef>
                <a:spcPts val="0"/>
              </a:spcBef>
              <a:spcAft>
                <a:spcPts val="0"/>
              </a:spcAft>
              <a:buClr>
                <a:schemeClr val="accent5"/>
              </a:buClr>
              <a:buSzPts val="13000"/>
              <a:buNone/>
              <a:defRPr sz="9750">
                <a:solidFill>
                  <a:schemeClr val="accent5"/>
                </a:solidFill>
              </a:defRPr>
            </a:lvl4pPr>
            <a:lvl5pPr lvl="4" algn="ctr">
              <a:lnSpc>
                <a:spcPct val="100000"/>
              </a:lnSpc>
              <a:spcBef>
                <a:spcPts val="0"/>
              </a:spcBef>
              <a:spcAft>
                <a:spcPts val="0"/>
              </a:spcAft>
              <a:buClr>
                <a:schemeClr val="accent5"/>
              </a:buClr>
              <a:buSzPts val="13000"/>
              <a:buNone/>
              <a:defRPr sz="9750">
                <a:solidFill>
                  <a:schemeClr val="accent5"/>
                </a:solidFill>
              </a:defRPr>
            </a:lvl5pPr>
            <a:lvl6pPr lvl="5" algn="ctr">
              <a:lnSpc>
                <a:spcPct val="100000"/>
              </a:lnSpc>
              <a:spcBef>
                <a:spcPts val="0"/>
              </a:spcBef>
              <a:spcAft>
                <a:spcPts val="0"/>
              </a:spcAft>
              <a:buClr>
                <a:schemeClr val="accent5"/>
              </a:buClr>
              <a:buSzPts val="13000"/>
              <a:buNone/>
              <a:defRPr sz="9750">
                <a:solidFill>
                  <a:schemeClr val="accent5"/>
                </a:solidFill>
              </a:defRPr>
            </a:lvl6pPr>
            <a:lvl7pPr lvl="6" algn="ctr">
              <a:lnSpc>
                <a:spcPct val="100000"/>
              </a:lnSpc>
              <a:spcBef>
                <a:spcPts val="0"/>
              </a:spcBef>
              <a:spcAft>
                <a:spcPts val="0"/>
              </a:spcAft>
              <a:buClr>
                <a:schemeClr val="accent5"/>
              </a:buClr>
              <a:buSzPts val="13000"/>
              <a:buNone/>
              <a:defRPr sz="9750">
                <a:solidFill>
                  <a:schemeClr val="accent5"/>
                </a:solidFill>
              </a:defRPr>
            </a:lvl7pPr>
            <a:lvl8pPr lvl="7" algn="ctr">
              <a:lnSpc>
                <a:spcPct val="100000"/>
              </a:lnSpc>
              <a:spcBef>
                <a:spcPts val="0"/>
              </a:spcBef>
              <a:spcAft>
                <a:spcPts val="0"/>
              </a:spcAft>
              <a:buClr>
                <a:schemeClr val="accent5"/>
              </a:buClr>
              <a:buSzPts val="13000"/>
              <a:buNone/>
              <a:defRPr sz="9750">
                <a:solidFill>
                  <a:schemeClr val="accent5"/>
                </a:solidFill>
              </a:defRPr>
            </a:lvl8pPr>
            <a:lvl9pPr lvl="8" algn="ctr">
              <a:lnSpc>
                <a:spcPct val="100000"/>
              </a:lnSpc>
              <a:spcBef>
                <a:spcPts val="0"/>
              </a:spcBef>
              <a:spcAft>
                <a:spcPts val="0"/>
              </a:spcAft>
              <a:buClr>
                <a:schemeClr val="accent5"/>
              </a:buClr>
              <a:buSzPts val="13000"/>
              <a:buNone/>
              <a:defRPr sz="9750">
                <a:solidFill>
                  <a:schemeClr val="accent5"/>
                </a:solidFill>
              </a:defRPr>
            </a:lvl9pPr>
          </a:lstStyle>
          <a:p>
            <a:r>
              <a:t>xx%</a:t>
            </a:r>
          </a:p>
        </p:txBody>
      </p:sp>
      <p:sp>
        <p:nvSpPr>
          <p:cNvPr id="97" name="Google Shape;97;p32"/>
          <p:cNvSpPr txBox="1">
            <a:spLocks noGrp="1"/>
          </p:cNvSpPr>
          <p:nvPr>
            <p:ph type="body" idx="1"/>
          </p:nvPr>
        </p:nvSpPr>
        <p:spPr>
          <a:xfrm>
            <a:off x="290925" y="2919450"/>
            <a:ext cx="627615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200"/>
              </a:spcBef>
              <a:spcAft>
                <a:spcPts val="0"/>
              </a:spcAft>
              <a:buSzPts val="1400"/>
              <a:buChar char="○"/>
              <a:defRPr/>
            </a:lvl2pPr>
            <a:lvl3pPr marL="1371600" lvl="2" indent="-317500" algn="ctr">
              <a:lnSpc>
                <a:spcPct val="115000"/>
              </a:lnSpc>
              <a:spcBef>
                <a:spcPts val="1200"/>
              </a:spcBef>
              <a:spcAft>
                <a:spcPts val="0"/>
              </a:spcAft>
              <a:buSzPts val="1400"/>
              <a:buChar char="■"/>
              <a:defRPr/>
            </a:lvl3pPr>
            <a:lvl4pPr marL="1828800" lvl="3" indent="-317500" algn="ctr">
              <a:lnSpc>
                <a:spcPct val="115000"/>
              </a:lnSpc>
              <a:spcBef>
                <a:spcPts val="1200"/>
              </a:spcBef>
              <a:spcAft>
                <a:spcPts val="0"/>
              </a:spcAft>
              <a:buSzPts val="1400"/>
              <a:buChar char="●"/>
              <a:defRPr/>
            </a:lvl4pPr>
            <a:lvl5pPr marL="2286000" lvl="4" indent="-317500" algn="ctr">
              <a:lnSpc>
                <a:spcPct val="115000"/>
              </a:lnSpc>
              <a:spcBef>
                <a:spcPts val="1200"/>
              </a:spcBef>
              <a:spcAft>
                <a:spcPts val="0"/>
              </a:spcAft>
              <a:buSzPts val="1400"/>
              <a:buChar char="○"/>
              <a:defRPr/>
            </a:lvl5pPr>
            <a:lvl6pPr marL="2743200" lvl="5" indent="-317500" algn="ctr">
              <a:lnSpc>
                <a:spcPct val="115000"/>
              </a:lnSpc>
              <a:spcBef>
                <a:spcPts val="1200"/>
              </a:spcBef>
              <a:spcAft>
                <a:spcPts val="0"/>
              </a:spcAft>
              <a:buSzPts val="1400"/>
              <a:buChar char="■"/>
              <a:defRPr/>
            </a:lvl6pPr>
            <a:lvl7pPr marL="3200400" lvl="6" indent="-317500" algn="ctr">
              <a:lnSpc>
                <a:spcPct val="115000"/>
              </a:lnSpc>
              <a:spcBef>
                <a:spcPts val="1200"/>
              </a:spcBef>
              <a:spcAft>
                <a:spcPts val="0"/>
              </a:spcAft>
              <a:buSzPts val="1400"/>
              <a:buChar char="●"/>
              <a:defRPr/>
            </a:lvl7pPr>
            <a:lvl8pPr marL="3657600" lvl="7" indent="-317500" algn="ctr">
              <a:lnSpc>
                <a:spcPct val="115000"/>
              </a:lnSpc>
              <a:spcBef>
                <a:spcPts val="1200"/>
              </a:spcBef>
              <a:spcAft>
                <a:spcPts val="0"/>
              </a:spcAft>
              <a:buSzPts val="1400"/>
              <a:buChar char="○"/>
              <a:defRPr/>
            </a:lvl8pPr>
            <a:lvl9pPr marL="4114800" lvl="8" indent="-317500" algn="ctr">
              <a:lnSpc>
                <a:spcPct val="115000"/>
              </a:lnSpc>
              <a:spcBef>
                <a:spcPts val="1200"/>
              </a:spcBef>
              <a:spcAft>
                <a:spcPts val="1200"/>
              </a:spcAft>
              <a:buSzPts val="1400"/>
              <a:buChar char="■"/>
              <a:defRPr/>
            </a:lvl9pPr>
          </a:lstStyle>
          <a:p>
            <a:endParaRPr/>
          </a:p>
        </p:txBody>
      </p:sp>
      <p:sp>
        <p:nvSpPr>
          <p:cNvPr id="98" name="Google Shape;98;p3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3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1pPr>
            <a:lvl2pPr marL="0" lvl="1"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2pPr>
            <a:lvl3pPr marL="0" lvl="2"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3pPr>
            <a:lvl4pPr marL="0" lvl="3"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4pPr>
            <a:lvl5pPr marL="0" lvl="4"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5pPr>
            <a:lvl6pPr marL="0" lvl="5"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6pPr>
            <a:lvl7pPr marL="0" lvl="6"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7pPr>
            <a:lvl8pPr marL="0" lvl="7"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8pPr>
            <a:lvl9pPr marL="0" lvl="8" indent="0" algn="r">
              <a:lnSpc>
                <a:spcPct val="100000"/>
              </a:lnSpc>
              <a:spcBef>
                <a:spcPts val="0"/>
              </a:spcBef>
              <a:spcAft>
                <a:spcPts val="0"/>
              </a:spcAft>
              <a:buSzPts val="750"/>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tellysbilde">
  <p:cSld name="Tittellysbilde">
    <p:bg>
      <p:bgPr>
        <a:solidFill>
          <a:schemeClr val="lt1"/>
        </a:solidFill>
        <a:effectLst/>
      </p:bgPr>
    </p:bg>
    <p:spTree>
      <p:nvGrpSpPr>
        <p:cNvPr id="1" name="Shape 110"/>
        <p:cNvGrpSpPr/>
        <p:nvPr/>
      </p:nvGrpSpPr>
      <p:grpSpPr>
        <a:xfrm>
          <a:off x="0" y="0"/>
          <a:ext cx="0" cy="0"/>
          <a:chOff x="0" y="0"/>
          <a:chExt cx="0" cy="0"/>
        </a:xfrm>
      </p:grpSpPr>
      <p:pic>
        <p:nvPicPr>
          <p:cNvPr id="111" name="Google Shape;111;p35"/>
          <p:cNvPicPr preferRelativeResize="0"/>
          <p:nvPr/>
        </p:nvPicPr>
        <p:blipFill rotWithShape="1">
          <a:blip r:embed="rId2">
            <a:alphaModFix/>
          </a:blip>
          <a:srcRect/>
          <a:stretch/>
        </p:blipFill>
        <p:spPr>
          <a:xfrm>
            <a:off x="4833156" y="-938640"/>
            <a:ext cx="5454606" cy="7718268"/>
          </a:xfrm>
          <a:prstGeom prst="rect">
            <a:avLst/>
          </a:prstGeom>
          <a:noFill/>
          <a:ln>
            <a:noFill/>
          </a:ln>
        </p:spPr>
      </p:pic>
      <p:pic>
        <p:nvPicPr>
          <p:cNvPr id="112" name="Google Shape;112;p35"/>
          <p:cNvPicPr preferRelativeResize="0"/>
          <p:nvPr/>
        </p:nvPicPr>
        <p:blipFill rotWithShape="1">
          <a:blip r:embed="rId3">
            <a:alphaModFix/>
          </a:blip>
          <a:srcRect/>
          <a:stretch/>
        </p:blipFill>
        <p:spPr>
          <a:xfrm>
            <a:off x="5349478" y="3636"/>
            <a:ext cx="1211870" cy="1163959"/>
          </a:xfrm>
          <a:prstGeom prst="rect">
            <a:avLst/>
          </a:prstGeom>
          <a:noFill/>
          <a:ln>
            <a:noFill/>
          </a:ln>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566682"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15" name="Google Shape;115;p36"/>
          <p:cNvSpPr txBox="1">
            <a:spLocks noGrp="1"/>
          </p:cNvSpPr>
          <p:nvPr>
            <p:ph type="body" idx="1"/>
          </p:nvPr>
        </p:nvSpPr>
        <p:spPr>
          <a:xfrm>
            <a:off x="628650" y="1543050"/>
            <a:ext cx="5715000" cy="2743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3pPr>
            <a:lvl4pPr marL="1828800" marR="0" lvl="3"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4pPr>
            <a:lvl5pPr marL="2286000" marR="0" lvl="4" indent="-295275" algn="l" rtl="0">
              <a:spcBef>
                <a:spcPts val="210"/>
              </a:spcBef>
              <a:spcAft>
                <a:spcPts val="0"/>
              </a:spcAft>
              <a:buClr>
                <a:srgbClr val="3F3F3F"/>
              </a:buClr>
              <a:buSzPts val="1050"/>
              <a:buFont typeface="Arial"/>
              <a:buChar char="○"/>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16"/>
        <p:cNvGrpSpPr/>
        <p:nvPr/>
      </p:nvGrpSpPr>
      <p:grpSpPr>
        <a:xfrm>
          <a:off x="0" y="0"/>
          <a:ext cx="0" cy="0"/>
          <a:chOff x="0" y="0"/>
          <a:chExt cx="0" cy="0"/>
        </a:xfrm>
      </p:grpSpPr>
      <p:sp>
        <p:nvSpPr>
          <p:cNvPr id="117" name="Google Shape;117;p37"/>
          <p:cNvSpPr txBox="1">
            <a:spLocks noGrp="1"/>
          </p:cNvSpPr>
          <p:nvPr>
            <p:ph type="title"/>
          </p:nvPr>
        </p:nvSpPr>
        <p:spPr>
          <a:xfrm>
            <a:off x="541735" y="3305176"/>
            <a:ext cx="58293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18" name="Google Shape;118;p37"/>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750"/>
              </a:spcBef>
              <a:spcAft>
                <a:spcPts val="0"/>
              </a:spcAft>
              <a:buClr>
                <a:schemeClr val="accent1"/>
              </a:buClr>
              <a:buSzPts val="1500"/>
              <a:buFont typeface="Arial"/>
              <a:buNone/>
              <a:defRPr sz="1500" b="0" i="0" u="none" strike="noStrike" cap="none">
                <a:solidFill>
                  <a:srgbClr val="3F3F3F"/>
                </a:solidFill>
                <a:latin typeface="Arial"/>
                <a:ea typeface="Arial"/>
                <a:cs typeface="Arial"/>
                <a:sym typeface="Arial"/>
              </a:defRPr>
            </a:lvl1pPr>
            <a:lvl2pPr marL="914400" marR="0" lvl="1" indent="-228600" algn="l" rtl="0">
              <a:spcBef>
                <a:spcPts val="270"/>
              </a:spcBef>
              <a:spcAft>
                <a:spcPts val="0"/>
              </a:spcAft>
              <a:buClr>
                <a:schemeClr val="accent2"/>
              </a:buClr>
              <a:buSzPts val="1350"/>
              <a:buFont typeface="Arial"/>
              <a:buNone/>
              <a:defRPr sz="1350" b="0" i="0" u="none" strike="noStrike" cap="none">
                <a:solidFill>
                  <a:srgbClr val="3F3F3F"/>
                </a:solidFill>
                <a:latin typeface="Arial"/>
                <a:ea typeface="Arial"/>
                <a:cs typeface="Arial"/>
                <a:sym typeface="Arial"/>
              </a:defRPr>
            </a:lvl2pPr>
            <a:lvl3pPr marL="1371600" marR="0" lvl="2" indent="-228600" algn="l" rtl="0">
              <a:spcBef>
                <a:spcPts val="240"/>
              </a:spcBef>
              <a:spcAft>
                <a:spcPts val="0"/>
              </a:spcAft>
              <a:buClr>
                <a:schemeClr val="accent2"/>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210"/>
              </a:spcBef>
              <a:spcAft>
                <a:spcPts val="0"/>
              </a:spcAft>
              <a:buClr>
                <a:schemeClr val="accent2"/>
              </a:buClr>
              <a:buSzPts val="1050"/>
              <a:buFont typeface="Arial"/>
              <a:buNone/>
              <a:defRPr sz="1050" b="0" i="0" u="none" strike="noStrike" cap="none">
                <a:solidFill>
                  <a:srgbClr val="3F3F3F"/>
                </a:solidFill>
                <a:latin typeface="Arial"/>
                <a:ea typeface="Arial"/>
                <a:cs typeface="Arial"/>
                <a:sym typeface="Arial"/>
              </a:defRPr>
            </a:lvl4pPr>
            <a:lvl5pPr marL="2286000" marR="0" lvl="4" indent="-228600" algn="l" rtl="0">
              <a:spcBef>
                <a:spcPts val="210"/>
              </a:spcBef>
              <a:spcAft>
                <a:spcPts val="0"/>
              </a:spcAft>
              <a:buClr>
                <a:srgbClr val="3F3F3F"/>
              </a:buClr>
              <a:buSzPts val="1050"/>
              <a:buFont typeface="Arial"/>
              <a:buNone/>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19"/>
        <p:cNvGrpSpPr/>
        <p:nvPr/>
      </p:nvGrpSpPr>
      <p:grpSpPr>
        <a:xfrm>
          <a:off x="0" y="0"/>
          <a:ext cx="0" cy="0"/>
          <a:chOff x="0" y="0"/>
          <a:chExt cx="0" cy="0"/>
        </a:xfrm>
      </p:grpSpPr>
      <p:sp>
        <p:nvSpPr>
          <p:cNvPr id="120" name="Google Shape;120;p38"/>
          <p:cNvSpPr txBox="1">
            <a:spLocks noGrp="1"/>
          </p:cNvSpPr>
          <p:nvPr>
            <p:ph type="title"/>
          </p:nvPr>
        </p:nvSpPr>
        <p:spPr>
          <a:xfrm>
            <a:off x="551166" y="1114425"/>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21" name="Google Shape;121;p38"/>
          <p:cNvSpPr txBox="1">
            <a:spLocks noGrp="1"/>
          </p:cNvSpPr>
          <p:nvPr>
            <p:ph type="body" idx="1"/>
          </p:nvPr>
        </p:nvSpPr>
        <p:spPr>
          <a:xfrm>
            <a:off x="62865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
        <p:nvSpPr>
          <p:cNvPr id="122" name="Google Shape;122;p38"/>
          <p:cNvSpPr txBox="1">
            <a:spLocks noGrp="1"/>
          </p:cNvSpPr>
          <p:nvPr>
            <p:ph type="body" idx="2"/>
          </p:nvPr>
        </p:nvSpPr>
        <p:spPr>
          <a:xfrm>
            <a:off x="354330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a:off x="342900" y="972003"/>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25" name="Google Shape;125;p39"/>
          <p:cNvSpPr txBox="1">
            <a:spLocks noGrp="1"/>
          </p:cNvSpPr>
          <p:nvPr>
            <p:ph type="body" idx="1"/>
          </p:nvPr>
        </p:nvSpPr>
        <p:spPr>
          <a:xfrm>
            <a:off x="342900" y="1151335"/>
            <a:ext cx="303014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126" name="Google Shape;126;p39"/>
          <p:cNvSpPr txBox="1">
            <a:spLocks noGrp="1"/>
          </p:cNvSpPr>
          <p:nvPr>
            <p:ph type="body" idx="2"/>
          </p:nvPr>
        </p:nvSpPr>
        <p:spPr>
          <a:xfrm>
            <a:off x="342900" y="1631156"/>
            <a:ext cx="303014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
        <p:nvSpPr>
          <p:cNvPr id="127" name="Google Shape;127;p39"/>
          <p:cNvSpPr txBox="1">
            <a:spLocks noGrp="1"/>
          </p:cNvSpPr>
          <p:nvPr>
            <p:ph type="body" idx="3"/>
          </p:nvPr>
        </p:nvSpPr>
        <p:spPr>
          <a:xfrm>
            <a:off x="3483769" y="1151335"/>
            <a:ext cx="303133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128" name="Google Shape;128;p39"/>
          <p:cNvSpPr txBox="1">
            <a:spLocks noGrp="1"/>
          </p:cNvSpPr>
          <p:nvPr>
            <p:ph type="body" idx="4"/>
          </p:nvPr>
        </p:nvSpPr>
        <p:spPr>
          <a:xfrm>
            <a:off x="3483769" y="1631156"/>
            <a:ext cx="303133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29"/>
        <p:cNvGrpSpPr/>
        <p:nvPr/>
      </p:nvGrpSpPr>
      <p:grpSpPr>
        <a:xfrm>
          <a:off x="0" y="0"/>
          <a:ext cx="0" cy="0"/>
          <a:chOff x="0" y="0"/>
          <a:chExt cx="0" cy="0"/>
        </a:xfrm>
      </p:grpSpPr>
      <p:sp>
        <p:nvSpPr>
          <p:cNvPr id="130" name="Google Shape;130;p40"/>
          <p:cNvSpPr txBox="1">
            <a:spLocks noGrp="1"/>
          </p:cNvSpPr>
          <p:nvPr>
            <p:ph type="title"/>
          </p:nvPr>
        </p:nvSpPr>
        <p:spPr>
          <a:xfrm>
            <a:off x="458670"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31"/>
        <p:cNvGrpSpPr/>
        <p:nvPr/>
      </p:nvGrpSpPr>
      <p:grpSpPr>
        <a:xfrm>
          <a:off x="0" y="0"/>
          <a:ext cx="0" cy="0"/>
          <a:chOff x="0" y="0"/>
          <a:chExt cx="0" cy="0"/>
        </a:xfrm>
      </p:grpSpPr>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32"/>
        <p:cNvGrpSpPr/>
        <p:nvPr/>
      </p:nvGrpSpPr>
      <p:grpSpPr>
        <a:xfrm>
          <a:off x="0" y="0"/>
          <a:ext cx="0" cy="0"/>
          <a:chOff x="0" y="0"/>
          <a:chExt cx="0" cy="0"/>
        </a:xfrm>
      </p:grpSpPr>
      <p:sp>
        <p:nvSpPr>
          <p:cNvPr id="133" name="Google Shape;133;p42"/>
          <p:cNvSpPr txBox="1">
            <a:spLocks noGrp="1"/>
          </p:cNvSpPr>
          <p:nvPr>
            <p:ph type="title"/>
          </p:nvPr>
        </p:nvSpPr>
        <p:spPr>
          <a:xfrm>
            <a:off x="342900" y="1761660"/>
            <a:ext cx="2256235"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34" name="Google Shape;134;p42"/>
          <p:cNvSpPr txBox="1">
            <a:spLocks noGrp="1"/>
          </p:cNvSpPr>
          <p:nvPr>
            <p:ph type="body" idx="1"/>
          </p:nvPr>
        </p:nvSpPr>
        <p:spPr>
          <a:xfrm>
            <a:off x="2681287" y="1076326"/>
            <a:ext cx="3833813" cy="35182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1200"/>
              </a:spcBef>
              <a:spcAft>
                <a:spcPts val="0"/>
              </a:spcAft>
              <a:buClr>
                <a:schemeClr val="accent1"/>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1950" algn="l" rtl="0">
              <a:spcBef>
                <a:spcPts val="420"/>
              </a:spcBef>
              <a:spcAft>
                <a:spcPts val="0"/>
              </a:spcAft>
              <a:buClr>
                <a:schemeClr val="accent2"/>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3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6pPr>
            <a:lvl7pPr marL="3200400" marR="0" lvl="6"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7pPr>
            <a:lvl8pPr marL="3657600" marR="0" lvl="7"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8pPr>
            <a:lvl9pPr marL="4114800" marR="0" lvl="8"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9pPr>
          </a:lstStyle>
          <a:p>
            <a:endParaRPr/>
          </a:p>
        </p:txBody>
      </p:sp>
      <p:sp>
        <p:nvSpPr>
          <p:cNvPr id="135" name="Google Shape;135;p42"/>
          <p:cNvSpPr txBox="1">
            <a:spLocks noGrp="1"/>
          </p:cNvSpPr>
          <p:nvPr>
            <p:ph type="body" idx="2"/>
          </p:nvPr>
        </p:nvSpPr>
        <p:spPr>
          <a:xfrm>
            <a:off x="342900" y="1076326"/>
            <a:ext cx="2256235"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tellysbilde">
  <p:cSld name="Tittellysbilde">
    <p:bg>
      <p:bgPr>
        <a:solidFill>
          <a:schemeClr val="lt1"/>
        </a:solidFill>
        <a:effectLst/>
      </p:bgPr>
    </p:bg>
    <p:spTree>
      <p:nvGrpSpPr>
        <p:cNvPr id="1"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a:stretch/>
        </p:blipFill>
        <p:spPr>
          <a:xfrm>
            <a:off x="4833156" y="-938640"/>
            <a:ext cx="5454606" cy="7718268"/>
          </a:xfrm>
          <a:prstGeom prst="rect">
            <a:avLst/>
          </a:prstGeom>
          <a:noFill/>
          <a:ln>
            <a:noFill/>
          </a:ln>
        </p:spPr>
      </p:pic>
      <p:pic>
        <p:nvPicPr>
          <p:cNvPr id="22" name="Google Shape;22;p14"/>
          <p:cNvPicPr preferRelativeResize="0"/>
          <p:nvPr/>
        </p:nvPicPr>
        <p:blipFill rotWithShape="1">
          <a:blip r:embed="rId3">
            <a:alphaModFix/>
          </a:blip>
          <a:srcRect/>
          <a:stretch/>
        </p:blipFill>
        <p:spPr>
          <a:xfrm>
            <a:off x="5349478" y="3636"/>
            <a:ext cx="1211870" cy="1163959"/>
          </a:xfrm>
          <a:prstGeom prst="rect">
            <a:avLst/>
          </a:prstGeom>
          <a:noFill/>
          <a:ln>
            <a:noFill/>
          </a:ln>
        </p:spPr>
      </p:pic>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136"/>
        <p:cNvGrpSpPr/>
        <p:nvPr/>
      </p:nvGrpSpPr>
      <p:grpSpPr>
        <a:xfrm>
          <a:off x="0" y="0"/>
          <a:ext cx="0" cy="0"/>
          <a:chOff x="0" y="0"/>
          <a:chExt cx="0" cy="0"/>
        </a:xfrm>
      </p:grpSpPr>
      <p:sp>
        <p:nvSpPr>
          <p:cNvPr id="137" name="Google Shape;137;p43"/>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38" name="Google Shape;138;p43"/>
          <p:cNvSpPr>
            <a:spLocks noGrp="1"/>
          </p:cNvSpPr>
          <p:nvPr>
            <p:ph type="pic" idx="2"/>
          </p:nvPr>
        </p:nvSpPr>
        <p:spPr>
          <a:xfrm>
            <a:off x="1344216" y="1167594"/>
            <a:ext cx="4114800" cy="2378087"/>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1pPr>
            <a:lvl2pPr marR="0" lvl="1" algn="l" rtl="0">
              <a:spcBef>
                <a:spcPts val="420"/>
              </a:spcBef>
              <a:spcAft>
                <a:spcPts val="0"/>
              </a:spcAft>
              <a:buClr>
                <a:schemeClr val="accent2"/>
              </a:buClr>
              <a:buSzPts val="2100"/>
              <a:buFont typeface="Arial"/>
              <a:buNone/>
              <a:defRPr sz="2100" b="0" i="0" u="none" strike="noStrike" cap="none">
                <a:solidFill>
                  <a:srgbClr val="3F3F3F"/>
                </a:solidFill>
                <a:latin typeface="Arial"/>
                <a:ea typeface="Arial"/>
                <a:cs typeface="Arial"/>
                <a:sym typeface="Arial"/>
              </a:defRPr>
            </a:lvl2pPr>
            <a:lvl3pPr marR="0" lvl="2" algn="l" rtl="0">
              <a:spcBef>
                <a:spcPts val="360"/>
              </a:spcBef>
              <a:spcAft>
                <a:spcPts val="0"/>
              </a:spcAft>
              <a:buClr>
                <a:schemeClr val="accent2"/>
              </a:buClr>
              <a:buSzPts val="1800"/>
              <a:buFont typeface="Arial"/>
              <a:buNone/>
              <a:defRPr sz="1800" b="0" i="0" u="none" strike="noStrike" cap="none">
                <a:solidFill>
                  <a:srgbClr val="3F3F3F"/>
                </a:solidFill>
                <a:latin typeface="Arial"/>
                <a:ea typeface="Arial"/>
                <a:cs typeface="Arial"/>
                <a:sym typeface="Arial"/>
              </a:defRPr>
            </a:lvl3pPr>
            <a:lvl4pPr marR="0" lvl="3" algn="l" rtl="0">
              <a:spcBef>
                <a:spcPts val="300"/>
              </a:spcBef>
              <a:spcAft>
                <a:spcPts val="0"/>
              </a:spcAft>
              <a:buClr>
                <a:schemeClr val="accent2"/>
              </a:buClr>
              <a:buSzPts val="1500"/>
              <a:buFont typeface="Arial"/>
              <a:buNone/>
              <a:defRPr sz="1500" b="0" i="0" u="none" strike="noStrike" cap="none">
                <a:solidFill>
                  <a:srgbClr val="3F3F3F"/>
                </a:solidFill>
                <a:latin typeface="Arial"/>
                <a:ea typeface="Arial"/>
                <a:cs typeface="Arial"/>
                <a:sym typeface="Arial"/>
              </a:defRPr>
            </a:lvl4pPr>
            <a:lvl5pPr marR="0" lvl="4" algn="l" rtl="0">
              <a:spcBef>
                <a:spcPts val="300"/>
              </a:spcBef>
              <a:spcAft>
                <a:spcPts val="0"/>
              </a:spcAft>
              <a:buClr>
                <a:srgbClr val="3F3F3F"/>
              </a:buClr>
              <a:buSzPts val="1500"/>
              <a:buFont typeface="Arial"/>
              <a:buNone/>
              <a:defRPr sz="1500" b="0" i="0" u="none" strike="noStrike" cap="none">
                <a:solidFill>
                  <a:srgbClr val="3F3F3F"/>
                </a:solidFill>
                <a:latin typeface="Arial"/>
                <a:ea typeface="Arial"/>
                <a:cs typeface="Arial"/>
                <a:sym typeface="Arial"/>
              </a:defRPr>
            </a:lvl5pPr>
            <a:lvl6pPr marR="0" lvl="5"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6pPr>
            <a:lvl7pPr marR="0" lvl="6"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7pPr>
            <a:lvl8pPr marR="0" lvl="7"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8pPr>
            <a:lvl9pPr marR="0" lvl="8"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9pPr>
          </a:lstStyle>
          <a:p>
            <a:endParaRPr/>
          </a:p>
        </p:txBody>
      </p:sp>
      <p:sp>
        <p:nvSpPr>
          <p:cNvPr id="139" name="Google Shape;139;p43"/>
          <p:cNvSpPr txBox="1">
            <a:spLocks noGrp="1"/>
          </p:cNvSpPr>
          <p:nvPr>
            <p:ph type="body" idx="1"/>
          </p:nvPr>
        </p:nvSpPr>
        <p:spPr>
          <a:xfrm>
            <a:off x="1344216" y="4025503"/>
            <a:ext cx="41148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tellysbilde">
  <p:cSld name="1_Tittellysbilde">
    <p:bg>
      <p:bgPr>
        <a:solidFill>
          <a:schemeClr val="lt1"/>
        </a:solidFill>
        <a:effectLst/>
      </p:bgPr>
    </p:bg>
    <p:spTree>
      <p:nvGrpSpPr>
        <p:cNvPr id="1" name="Shape 140"/>
        <p:cNvGrpSpPr/>
        <p:nvPr/>
      </p:nvGrpSpPr>
      <p:grpSpPr>
        <a:xfrm>
          <a:off x="0" y="0"/>
          <a:ext cx="0" cy="0"/>
          <a:chOff x="0" y="0"/>
          <a:chExt cx="0" cy="0"/>
        </a:xfrm>
      </p:grpSpPr>
      <p:sp>
        <p:nvSpPr>
          <p:cNvPr id="141" name="Google Shape;141;p44"/>
          <p:cNvSpPr txBox="1">
            <a:spLocks noGrp="1"/>
          </p:cNvSpPr>
          <p:nvPr>
            <p:ph type="title"/>
          </p:nvPr>
        </p:nvSpPr>
        <p:spPr>
          <a:xfrm>
            <a:off x="465351" y="4353948"/>
            <a:ext cx="5915025" cy="54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1400"/>
              <a:buFont typeface="Arial"/>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tellysbilde">
  <p:cSld name="Tittellysbilde">
    <p:bg>
      <p:bgPr>
        <a:solidFill>
          <a:schemeClr val="lt1"/>
        </a:solidFill>
        <a:effectLst/>
      </p:bgPr>
    </p:bg>
    <p:spTree>
      <p:nvGrpSpPr>
        <p:cNvPr id="1" name="Shape 151"/>
        <p:cNvGrpSpPr/>
        <p:nvPr/>
      </p:nvGrpSpPr>
      <p:grpSpPr>
        <a:xfrm>
          <a:off x="0" y="0"/>
          <a:ext cx="0" cy="0"/>
          <a:chOff x="0" y="0"/>
          <a:chExt cx="0" cy="0"/>
        </a:xfrm>
      </p:grpSpPr>
      <p:pic>
        <p:nvPicPr>
          <p:cNvPr id="152" name="Google Shape;152;p46"/>
          <p:cNvPicPr preferRelativeResize="0"/>
          <p:nvPr/>
        </p:nvPicPr>
        <p:blipFill rotWithShape="1">
          <a:blip r:embed="rId2">
            <a:alphaModFix/>
          </a:blip>
          <a:srcRect/>
          <a:stretch/>
        </p:blipFill>
        <p:spPr>
          <a:xfrm>
            <a:off x="4833156" y="-938640"/>
            <a:ext cx="5454606" cy="7718268"/>
          </a:xfrm>
          <a:prstGeom prst="rect">
            <a:avLst/>
          </a:prstGeom>
          <a:noFill/>
          <a:ln>
            <a:noFill/>
          </a:ln>
        </p:spPr>
      </p:pic>
      <p:pic>
        <p:nvPicPr>
          <p:cNvPr id="153" name="Google Shape;153;p46"/>
          <p:cNvPicPr preferRelativeResize="0"/>
          <p:nvPr/>
        </p:nvPicPr>
        <p:blipFill rotWithShape="1">
          <a:blip r:embed="rId3">
            <a:alphaModFix/>
          </a:blip>
          <a:srcRect/>
          <a:stretch/>
        </p:blipFill>
        <p:spPr>
          <a:xfrm>
            <a:off x="5349478" y="3636"/>
            <a:ext cx="1211870" cy="1163959"/>
          </a:xfrm>
          <a:prstGeom prst="rect">
            <a:avLst/>
          </a:prstGeom>
          <a:noFill/>
          <a:ln>
            <a:noFill/>
          </a:ln>
        </p:spPr>
      </p:pic>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54"/>
        <p:cNvGrpSpPr/>
        <p:nvPr/>
      </p:nvGrpSpPr>
      <p:grpSpPr>
        <a:xfrm>
          <a:off x="0" y="0"/>
          <a:ext cx="0" cy="0"/>
          <a:chOff x="0" y="0"/>
          <a:chExt cx="0" cy="0"/>
        </a:xfrm>
      </p:grpSpPr>
      <p:sp>
        <p:nvSpPr>
          <p:cNvPr id="155" name="Google Shape;155;p47"/>
          <p:cNvSpPr txBox="1">
            <a:spLocks noGrp="1"/>
          </p:cNvSpPr>
          <p:nvPr>
            <p:ph type="title"/>
          </p:nvPr>
        </p:nvSpPr>
        <p:spPr>
          <a:xfrm>
            <a:off x="566682"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56" name="Google Shape;156;p47"/>
          <p:cNvSpPr txBox="1">
            <a:spLocks noGrp="1"/>
          </p:cNvSpPr>
          <p:nvPr>
            <p:ph type="body" idx="1"/>
          </p:nvPr>
        </p:nvSpPr>
        <p:spPr>
          <a:xfrm>
            <a:off x="628650" y="1543050"/>
            <a:ext cx="5715000" cy="2743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3pPr>
            <a:lvl4pPr marL="1828800" marR="0" lvl="3"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4pPr>
            <a:lvl5pPr marL="2286000" marR="0" lvl="4" indent="-295275" algn="l" rtl="0">
              <a:spcBef>
                <a:spcPts val="210"/>
              </a:spcBef>
              <a:spcAft>
                <a:spcPts val="0"/>
              </a:spcAft>
              <a:buClr>
                <a:srgbClr val="3F3F3F"/>
              </a:buClr>
              <a:buSzPts val="1050"/>
              <a:buFont typeface="Arial"/>
              <a:buChar char="○"/>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57"/>
        <p:cNvGrpSpPr/>
        <p:nvPr/>
      </p:nvGrpSpPr>
      <p:grpSpPr>
        <a:xfrm>
          <a:off x="0" y="0"/>
          <a:ext cx="0" cy="0"/>
          <a:chOff x="0" y="0"/>
          <a:chExt cx="0" cy="0"/>
        </a:xfrm>
      </p:grpSpPr>
      <p:sp>
        <p:nvSpPr>
          <p:cNvPr id="158" name="Google Shape;158;p48"/>
          <p:cNvSpPr txBox="1">
            <a:spLocks noGrp="1"/>
          </p:cNvSpPr>
          <p:nvPr>
            <p:ph type="title"/>
          </p:nvPr>
        </p:nvSpPr>
        <p:spPr>
          <a:xfrm>
            <a:off x="541735" y="3305176"/>
            <a:ext cx="58293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59" name="Google Shape;159;p48"/>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750"/>
              </a:spcBef>
              <a:spcAft>
                <a:spcPts val="0"/>
              </a:spcAft>
              <a:buClr>
                <a:schemeClr val="accent1"/>
              </a:buClr>
              <a:buSzPts val="1500"/>
              <a:buFont typeface="Arial"/>
              <a:buNone/>
              <a:defRPr sz="1500" b="0" i="0" u="none" strike="noStrike" cap="none">
                <a:solidFill>
                  <a:srgbClr val="3F3F3F"/>
                </a:solidFill>
                <a:latin typeface="Arial"/>
                <a:ea typeface="Arial"/>
                <a:cs typeface="Arial"/>
                <a:sym typeface="Arial"/>
              </a:defRPr>
            </a:lvl1pPr>
            <a:lvl2pPr marL="914400" marR="0" lvl="1" indent="-228600" algn="l" rtl="0">
              <a:spcBef>
                <a:spcPts val="270"/>
              </a:spcBef>
              <a:spcAft>
                <a:spcPts val="0"/>
              </a:spcAft>
              <a:buClr>
                <a:schemeClr val="accent2"/>
              </a:buClr>
              <a:buSzPts val="1350"/>
              <a:buFont typeface="Arial"/>
              <a:buNone/>
              <a:defRPr sz="1350" b="0" i="0" u="none" strike="noStrike" cap="none">
                <a:solidFill>
                  <a:srgbClr val="3F3F3F"/>
                </a:solidFill>
                <a:latin typeface="Arial"/>
                <a:ea typeface="Arial"/>
                <a:cs typeface="Arial"/>
                <a:sym typeface="Arial"/>
              </a:defRPr>
            </a:lvl2pPr>
            <a:lvl3pPr marL="1371600" marR="0" lvl="2" indent="-228600" algn="l" rtl="0">
              <a:spcBef>
                <a:spcPts val="240"/>
              </a:spcBef>
              <a:spcAft>
                <a:spcPts val="0"/>
              </a:spcAft>
              <a:buClr>
                <a:schemeClr val="accent2"/>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210"/>
              </a:spcBef>
              <a:spcAft>
                <a:spcPts val="0"/>
              </a:spcAft>
              <a:buClr>
                <a:schemeClr val="accent2"/>
              </a:buClr>
              <a:buSzPts val="1050"/>
              <a:buFont typeface="Arial"/>
              <a:buNone/>
              <a:defRPr sz="1050" b="0" i="0" u="none" strike="noStrike" cap="none">
                <a:solidFill>
                  <a:srgbClr val="3F3F3F"/>
                </a:solidFill>
                <a:latin typeface="Arial"/>
                <a:ea typeface="Arial"/>
                <a:cs typeface="Arial"/>
                <a:sym typeface="Arial"/>
              </a:defRPr>
            </a:lvl4pPr>
            <a:lvl5pPr marL="2286000" marR="0" lvl="4" indent="-228600" algn="l" rtl="0">
              <a:spcBef>
                <a:spcPts val="210"/>
              </a:spcBef>
              <a:spcAft>
                <a:spcPts val="0"/>
              </a:spcAft>
              <a:buClr>
                <a:srgbClr val="3F3F3F"/>
              </a:buClr>
              <a:buSzPts val="1050"/>
              <a:buFont typeface="Arial"/>
              <a:buNone/>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160"/>
        <p:cNvGrpSpPr/>
        <p:nvPr/>
      </p:nvGrpSpPr>
      <p:grpSpPr>
        <a:xfrm>
          <a:off x="0" y="0"/>
          <a:ext cx="0" cy="0"/>
          <a:chOff x="0" y="0"/>
          <a:chExt cx="0" cy="0"/>
        </a:xfrm>
      </p:grpSpPr>
      <p:sp>
        <p:nvSpPr>
          <p:cNvPr id="161" name="Google Shape;161;p49"/>
          <p:cNvSpPr txBox="1">
            <a:spLocks noGrp="1"/>
          </p:cNvSpPr>
          <p:nvPr>
            <p:ph type="title"/>
          </p:nvPr>
        </p:nvSpPr>
        <p:spPr>
          <a:xfrm>
            <a:off x="551166" y="1114425"/>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62" name="Google Shape;162;p49"/>
          <p:cNvSpPr txBox="1">
            <a:spLocks noGrp="1"/>
          </p:cNvSpPr>
          <p:nvPr>
            <p:ph type="body" idx="1"/>
          </p:nvPr>
        </p:nvSpPr>
        <p:spPr>
          <a:xfrm>
            <a:off x="62865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
        <p:nvSpPr>
          <p:cNvPr id="163" name="Google Shape;163;p49"/>
          <p:cNvSpPr txBox="1">
            <a:spLocks noGrp="1"/>
          </p:cNvSpPr>
          <p:nvPr>
            <p:ph type="body" idx="2"/>
          </p:nvPr>
        </p:nvSpPr>
        <p:spPr>
          <a:xfrm>
            <a:off x="354330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164"/>
        <p:cNvGrpSpPr/>
        <p:nvPr/>
      </p:nvGrpSpPr>
      <p:grpSpPr>
        <a:xfrm>
          <a:off x="0" y="0"/>
          <a:ext cx="0" cy="0"/>
          <a:chOff x="0" y="0"/>
          <a:chExt cx="0" cy="0"/>
        </a:xfrm>
      </p:grpSpPr>
      <p:sp>
        <p:nvSpPr>
          <p:cNvPr id="165" name="Google Shape;165;p50"/>
          <p:cNvSpPr txBox="1">
            <a:spLocks noGrp="1"/>
          </p:cNvSpPr>
          <p:nvPr>
            <p:ph type="title"/>
          </p:nvPr>
        </p:nvSpPr>
        <p:spPr>
          <a:xfrm>
            <a:off x="342900" y="972003"/>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66" name="Google Shape;166;p50"/>
          <p:cNvSpPr txBox="1">
            <a:spLocks noGrp="1"/>
          </p:cNvSpPr>
          <p:nvPr>
            <p:ph type="body" idx="1"/>
          </p:nvPr>
        </p:nvSpPr>
        <p:spPr>
          <a:xfrm>
            <a:off x="342900" y="1151335"/>
            <a:ext cx="303014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167" name="Google Shape;167;p50"/>
          <p:cNvSpPr txBox="1">
            <a:spLocks noGrp="1"/>
          </p:cNvSpPr>
          <p:nvPr>
            <p:ph type="body" idx="2"/>
          </p:nvPr>
        </p:nvSpPr>
        <p:spPr>
          <a:xfrm>
            <a:off x="342900" y="1631156"/>
            <a:ext cx="303014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
        <p:nvSpPr>
          <p:cNvPr id="168" name="Google Shape;168;p50"/>
          <p:cNvSpPr txBox="1">
            <a:spLocks noGrp="1"/>
          </p:cNvSpPr>
          <p:nvPr>
            <p:ph type="body" idx="3"/>
          </p:nvPr>
        </p:nvSpPr>
        <p:spPr>
          <a:xfrm>
            <a:off x="3483769" y="1151335"/>
            <a:ext cx="303133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169" name="Google Shape;169;p50"/>
          <p:cNvSpPr txBox="1">
            <a:spLocks noGrp="1"/>
          </p:cNvSpPr>
          <p:nvPr>
            <p:ph type="body" idx="4"/>
          </p:nvPr>
        </p:nvSpPr>
        <p:spPr>
          <a:xfrm>
            <a:off x="3483769" y="1631156"/>
            <a:ext cx="303133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170"/>
        <p:cNvGrpSpPr/>
        <p:nvPr/>
      </p:nvGrpSpPr>
      <p:grpSpPr>
        <a:xfrm>
          <a:off x="0" y="0"/>
          <a:ext cx="0" cy="0"/>
          <a:chOff x="0" y="0"/>
          <a:chExt cx="0" cy="0"/>
        </a:xfrm>
      </p:grpSpPr>
      <p:sp>
        <p:nvSpPr>
          <p:cNvPr id="171" name="Google Shape;171;p51"/>
          <p:cNvSpPr txBox="1">
            <a:spLocks noGrp="1"/>
          </p:cNvSpPr>
          <p:nvPr>
            <p:ph type="title"/>
          </p:nvPr>
        </p:nvSpPr>
        <p:spPr>
          <a:xfrm>
            <a:off x="458670"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72"/>
        <p:cNvGrpSpPr/>
        <p:nvPr/>
      </p:nvGrpSpPr>
      <p:grpSpPr>
        <a:xfrm>
          <a:off x="0" y="0"/>
          <a:ext cx="0" cy="0"/>
          <a:chOff x="0" y="0"/>
          <a:chExt cx="0" cy="0"/>
        </a:xfrm>
      </p:grpSpPr>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173"/>
        <p:cNvGrpSpPr/>
        <p:nvPr/>
      </p:nvGrpSpPr>
      <p:grpSpPr>
        <a:xfrm>
          <a:off x="0" y="0"/>
          <a:ext cx="0" cy="0"/>
          <a:chOff x="0" y="0"/>
          <a:chExt cx="0" cy="0"/>
        </a:xfrm>
      </p:grpSpPr>
      <p:sp>
        <p:nvSpPr>
          <p:cNvPr id="174" name="Google Shape;174;p53"/>
          <p:cNvSpPr txBox="1">
            <a:spLocks noGrp="1"/>
          </p:cNvSpPr>
          <p:nvPr>
            <p:ph type="title"/>
          </p:nvPr>
        </p:nvSpPr>
        <p:spPr>
          <a:xfrm>
            <a:off x="342900" y="1761660"/>
            <a:ext cx="2256235"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75" name="Google Shape;175;p53"/>
          <p:cNvSpPr txBox="1">
            <a:spLocks noGrp="1"/>
          </p:cNvSpPr>
          <p:nvPr>
            <p:ph type="body" idx="1"/>
          </p:nvPr>
        </p:nvSpPr>
        <p:spPr>
          <a:xfrm>
            <a:off x="2681287" y="1076326"/>
            <a:ext cx="3833813" cy="35182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1200"/>
              </a:spcBef>
              <a:spcAft>
                <a:spcPts val="0"/>
              </a:spcAft>
              <a:buClr>
                <a:schemeClr val="accent1"/>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1950" algn="l" rtl="0">
              <a:spcBef>
                <a:spcPts val="420"/>
              </a:spcBef>
              <a:spcAft>
                <a:spcPts val="0"/>
              </a:spcAft>
              <a:buClr>
                <a:schemeClr val="accent2"/>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3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6pPr>
            <a:lvl7pPr marL="3200400" marR="0" lvl="6"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7pPr>
            <a:lvl8pPr marL="3657600" marR="0" lvl="7"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8pPr>
            <a:lvl9pPr marL="4114800" marR="0" lvl="8"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9pPr>
          </a:lstStyle>
          <a:p>
            <a:endParaRPr/>
          </a:p>
        </p:txBody>
      </p:sp>
      <p:sp>
        <p:nvSpPr>
          <p:cNvPr id="176" name="Google Shape;176;p53"/>
          <p:cNvSpPr txBox="1">
            <a:spLocks noGrp="1"/>
          </p:cNvSpPr>
          <p:nvPr>
            <p:ph type="body" idx="2"/>
          </p:nvPr>
        </p:nvSpPr>
        <p:spPr>
          <a:xfrm>
            <a:off x="342900" y="1076326"/>
            <a:ext cx="2256235"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541735" y="3305176"/>
            <a:ext cx="58293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5" name="Google Shape;25;p15"/>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750"/>
              </a:spcBef>
              <a:spcAft>
                <a:spcPts val="0"/>
              </a:spcAft>
              <a:buClr>
                <a:schemeClr val="accent1"/>
              </a:buClr>
              <a:buSzPts val="1500"/>
              <a:buFont typeface="Arial"/>
              <a:buNone/>
              <a:defRPr sz="1500" b="0" i="0" u="none" strike="noStrike" cap="none">
                <a:solidFill>
                  <a:srgbClr val="3F3F3F"/>
                </a:solidFill>
                <a:latin typeface="Arial"/>
                <a:ea typeface="Arial"/>
                <a:cs typeface="Arial"/>
                <a:sym typeface="Arial"/>
              </a:defRPr>
            </a:lvl1pPr>
            <a:lvl2pPr marL="914400" marR="0" lvl="1" indent="-228600" algn="l" rtl="0">
              <a:spcBef>
                <a:spcPts val="270"/>
              </a:spcBef>
              <a:spcAft>
                <a:spcPts val="0"/>
              </a:spcAft>
              <a:buClr>
                <a:schemeClr val="accent2"/>
              </a:buClr>
              <a:buSzPts val="1350"/>
              <a:buFont typeface="Arial"/>
              <a:buNone/>
              <a:defRPr sz="1350" b="0" i="0" u="none" strike="noStrike" cap="none">
                <a:solidFill>
                  <a:srgbClr val="3F3F3F"/>
                </a:solidFill>
                <a:latin typeface="Arial"/>
                <a:ea typeface="Arial"/>
                <a:cs typeface="Arial"/>
                <a:sym typeface="Arial"/>
              </a:defRPr>
            </a:lvl2pPr>
            <a:lvl3pPr marL="1371600" marR="0" lvl="2" indent="-228600" algn="l" rtl="0">
              <a:spcBef>
                <a:spcPts val="240"/>
              </a:spcBef>
              <a:spcAft>
                <a:spcPts val="0"/>
              </a:spcAft>
              <a:buClr>
                <a:schemeClr val="accent2"/>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210"/>
              </a:spcBef>
              <a:spcAft>
                <a:spcPts val="0"/>
              </a:spcAft>
              <a:buClr>
                <a:schemeClr val="accent2"/>
              </a:buClr>
              <a:buSzPts val="1050"/>
              <a:buFont typeface="Arial"/>
              <a:buNone/>
              <a:defRPr sz="1050" b="0" i="0" u="none" strike="noStrike" cap="none">
                <a:solidFill>
                  <a:srgbClr val="3F3F3F"/>
                </a:solidFill>
                <a:latin typeface="Arial"/>
                <a:ea typeface="Arial"/>
                <a:cs typeface="Arial"/>
                <a:sym typeface="Arial"/>
              </a:defRPr>
            </a:lvl4pPr>
            <a:lvl5pPr marL="2286000" marR="0" lvl="4" indent="-228600" algn="l" rtl="0">
              <a:spcBef>
                <a:spcPts val="210"/>
              </a:spcBef>
              <a:spcAft>
                <a:spcPts val="0"/>
              </a:spcAft>
              <a:buClr>
                <a:srgbClr val="3F3F3F"/>
              </a:buClr>
              <a:buSzPts val="1050"/>
              <a:buFont typeface="Arial"/>
              <a:buNone/>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177"/>
        <p:cNvGrpSpPr/>
        <p:nvPr/>
      </p:nvGrpSpPr>
      <p:grpSpPr>
        <a:xfrm>
          <a:off x="0" y="0"/>
          <a:ext cx="0" cy="0"/>
          <a:chOff x="0" y="0"/>
          <a:chExt cx="0" cy="0"/>
        </a:xfrm>
      </p:grpSpPr>
      <p:sp>
        <p:nvSpPr>
          <p:cNvPr id="178" name="Google Shape;178;p54"/>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79" name="Google Shape;179;p54"/>
          <p:cNvSpPr>
            <a:spLocks noGrp="1"/>
          </p:cNvSpPr>
          <p:nvPr>
            <p:ph type="pic" idx="2"/>
          </p:nvPr>
        </p:nvSpPr>
        <p:spPr>
          <a:xfrm>
            <a:off x="1344216" y="1167594"/>
            <a:ext cx="4114800" cy="2378087"/>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1pPr>
            <a:lvl2pPr marR="0" lvl="1" algn="l" rtl="0">
              <a:spcBef>
                <a:spcPts val="420"/>
              </a:spcBef>
              <a:spcAft>
                <a:spcPts val="0"/>
              </a:spcAft>
              <a:buClr>
                <a:schemeClr val="accent2"/>
              </a:buClr>
              <a:buSzPts val="2100"/>
              <a:buFont typeface="Arial"/>
              <a:buNone/>
              <a:defRPr sz="2100" b="0" i="0" u="none" strike="noStrike" cap="none">
                <a:solidFill>
                  <a:srgbClr val="3F3F3F"/>
                </a:solidFill>
                <a:latin typeface="Arial"/>
                <a:ea typeface="Arial"/>
                <a:cs typeface="Arial"/>
                <a:sym typeface="Arial"/>
              </a:defRPr>
            </a:lvl2pPr>
            <a:lvl3pPr marR="0" lvl="2" algn="l" rtl="0">
              <a:spcBef>
                <a:spcPts val="360"/>
              </a:spcBef>
              <a:spcAft>
                <a:spcPts val="0"/>
              </a:spcAft>
              <a:buClr>
                <a:schemeClr val="accent2"/>
              </a:buClr>
              <a:buSzPts val="1800"/>
              <a:buFont typeface="Arial"/>
              <a:buNone/>
              <a:defRPr sz="1800" b="0" i="0" u="none" strike="noStrike" cap="none">
                <a:solidFill>
                  <a:srgbClr val="3F3F3F"/>
                </a:solidFill>
                <a:latin typeface="Arial"/>
                <a:ea typeface="Arial"/>
                <a:cs typeface="Arial"/>
                <a:sym typeface="Arial"/>
              </a:defRPr>
            </a:lvl3pPr>
            <a:lvl4pPr marR="0" lvl="3" algn="l" rtl="0">
              <a:spcBef>
                <a:spcPts val="300"/>
              </a:spcBef>
              <a:spcAft>
                <a:spcPts val="0"/>
              </a:spcAft>
              <a:buClr>
                <a:schemeClr val="accent2"/>
              </a:buClr>
              <a:buSzPts val="1500"/>
              <a:buFont typeface="Arial"/>
              <a:buNone/>
              <a:defRPr sz="1500" b="0" i="0" u="none" strike="noStrike" cap="none">
                <a:solidFill>
                  <a:srgbClr val="3F3F3F"/>
                </a:solidFill>
                <a:latin typeface="Arial"/>
                <a:ea typeface="Arial"/>
                <a:cs typeface="Arial"/>
                <a:sym typeface="Arial"/>
              </a:defRPr>
            </a:lvl4pPr>
            <a:lvl5pPr marR="0" lvl="4" algn="l" rtl="0">
              <a:spcBef>
                <a:spcPts val="300"/>
              </a:spcBef>
              <a:spcAft>
                <a:spcPts val="0"/>
              </a:spcAft>
              <a:buClr>
                <a:srgbClr val="3F3F3F"/>
              </a:buClr>
              <a:buSzPts val="1500"/>
              <a:buFont typeface="Arial"/>
              <a:buNone/>
              <a:defRPr sz="1500" b="0" i="0" u="none" strike="noStrike" cap="none">
                <a:solidFill>
                  <a:srgbClr val="3F3F3F"/>
                </a:solidFill>
                <a:latin typeface="Arial"/>
                <a:ea typeface="Arial"/>
                <a:cs typeface="Arial"/>
                <a:sym typeface="Arial"/>
              </a:defRPr>
            </a:lvl5pPr>
            <a:lvl6pPr marR="0" lvl="5"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6pPr>
            <a:lvl7pPr marR="0" lvl="6"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7pPr>
            <a:lvl8pPr marR="0" lvl="7"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8pPr>
            <a:lvl9pPr marR="0" lvl="8"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9pPr>
          </a:lstStyle>
          <a:p>
            <a:endParaRPr/>
          </a:p>
        </p:txBody>
      </p:sp>
      <p:sp>
        <p:nvSpPr>
          <p:cNvPr id="180" name="Google Shape;180;p54"/>
          <p:cNvSpPr txBox="1">
            <a:spLocks noGrp="1"/>
          </p:cNvSpPr>
          <p:nvPr>
            <p:ph type="body" idx="1"/>
          </p:nvPr>
        </p:nvSpPr>
        <p:spPr>
          <a:xfrm>
            <a:off x="1344216" y="4025503"/>
            <a:ext cx="41148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tellysbilde">
  <p:cSld name="1_Tittellysbilde">
    <p:bg>
      <p:bgPr>
        <a:solidFill>
          <a:schemeClr val="lt1"/>
        </a:solidFill>
        <a:effectLst/>
      </p:bgPr>
    </p:bg>
    <p:spTree>
      <p:nvGrpSpPr>
        <p:cNvPr id="1" name="Shape 181"/>
        <p:cNvGrpSpPr/>
        <p:nvPr/>
      </p:nvGrpSpPr>
      <p:grpSpPr>
        <a:xfrm>
          <a:off x="0" y="0"/>
          <a:ext cx="0" cy="0"/>
          <a:chOff x="0" y="0"/>
          <a:chExt cx="0" cy="0"/>
        </a:xfrm>
      </p:grpSpPr>
      <p:sp>
        <p:nvSpPr>
          <p:cNvPr id="182" name="Google Shape;182;p55"/>
          <p:cNvSpPr txBox="1">
            <a:spLocks noGrp="1"/>
          </p:cNvSpPr>
          <p:nvPr>
            <p:ph type="title"/>
          </p:nvPr>
        </p:nvSpPr>
        <p:spPr>
          <a:xfrm>
            <a:off x="465351" y="4353948"/>
            <a:ext cx="5915025" cy="54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1400"/>
              <a:buFont typeface="Arial"/>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tellysbilde">
  <p:cSld name="Tittellysbilde">
    <p:bg>
      <p:bgPr>
        <a:solidFill>
          <a:schemeClr val="lt1"/>
        </a:solidFill>
        <a:effectLst/>
      </p:bgPr>
    </p:bg>
    <p:spTree>
      <p:nvGrpSpPr>
        <p:cNvPr id="1" name="Shape 192"/>
        <p:cNvGrpSpPr/>
        <p:nvPr/>
      </p:nvGrpSpPr>
      <p:grpSpPr>
        <a:xfrm>
          <a:off x="0" y="0"/>
          <a:ext cx="0" cy="0"/>
          <a:chOff x="0" y="0"/>
          <a:chExt cx="0" cy="0"/>
        </a:xfrm>
      </p:grpSpPr>
      <p:pic>
        <p:nvPicPr>
          <p:cNvPr id="193" name="Google Shape;193;p57"/>
          <p:cNvPicPr preferRelativeResize="0"/>
          <p:nvPr/>
        </p:nvPicPr>
        <p:blipFill rotWithShape="1">
          <a:blip r:embed="rId2">
            <a:alphaModFix/>
          </a:blip>
          <a:srcRect/>
          <a:stretch/>
        </p:blipFill>
        <p:spPr>
          <a:xfrm>
            <a:off x="4833156" y="-938640"/>
            <a:ext cx="5454606" cy="7718268"/>
          </a:xfrm>
          <a:prstGeom prst="rect">
            <a:avLst/>
          </a:prstGeom>
          <a:noFill/>
          <a:ln>
            <a:noFill/>
          </a:ln>
        </p:spPr>
      </p:pic>
      <p:pic>
        <p:nvPicPr>
          <p:cNvPr id="194" name="Google Shape;194;p57"/>
          <p:cNvPicPr preferRelativeResize="0"/>
          <p:nvPr/>
        </p:nvPicPr>
        <p:blipFill rotWithShape="1">
          <a:blip r:embed="rId3">
            <a:alphaModFix/>
          </a:blip>
          <a:srcRect/>
          <a:stretch/>
        </p:blipFill>
        <p:spPr>
          <a:xfrm>
            <a:off x="5349478" y="3636"/>
            <a:ext cx="1211870" cy="1163959"/>
          </a:xfrm>
          <a:prstGeom prst="rect">
            <a:avLst/>
          </a:prstGeom>
          <a:noFill/>
          <a:ln>
            <a:noFill/>
          </a:ln>
        </p:spPr>
      </p:pic>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95"/>
        <p:cNvGrpSpPr/>
        <p:nvPr/>
      </p:nvGrpSpPr>
      <p:grpSpPr>
        <a:xfrm>
          <a:off x="0" y="0"/>
          <a:ext cx="0" cy="0"/>
          <a:chOff x="0" y="0"/>
          <a:chExt cx="0" cy="0"/>
        </a:xfrm>
      </p:grpSpPr>
      <p:sp>
        <p:nvSpPr>
          <p:cNvPr id="196" name="Google Shape;196;p58"/>
          <p:cNvSpPr txBox="1">
            <a:spLocks noGrp="1"/>
          </p:cNvSpPr>
          <p:nvPr>
            <p:ph type="title"/>
          </p:nvPr>
        </p:nvSpPr>
        <p:spPr>
          <a:xfrm>
            <a:off x="566682"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197" name="Google Shape;197;p58"/>
          <p:cNvSpPr txBox="1">
            <a:spLocks noGrp="1"/>
          </p:cNvSpPr>
          <p:nvPr>
            <p:ph type="body" idx="1"/>
          </p:nvPr>
        </p:nvSpPr>
        <p:spPr>
          <a:xfrm>
            <a:off x="628650" y="1543050"/>
            <a:ext cx="5715000" cy="2743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3pPr>
            <a:lvl4pPr marL="1828800" marR="0" lvl="3" indent="-295275" algn="l" rtl="0">
              <a:spcBef>
                <a:spcPts val="210"/>
              </a:spcBef>
              <a:spcAft>
                <a:spcPts val="0"/>
              </a:spcAft>
              <a:buClr>
                <a:schemeClr val="accent2"/>
              </a:buClr>
              <a:buSzPts val="1050"/>
              <a:buFont typeface="Arial"/>
              <a:buChar char="○"/>
              <a:defRPr sz="1050" b="0" i="0" u="none" strike="noStrike" cap="none">
                <a:solidFill>
                  <a:srgbClr val="3F3F3F"/>
                </a:solidFill>
                <a:latin typeface="Arial"/>
                <a:ea typeface="Arial"/>
                <a:cs typeface="Arial"/>
                <a:sym typeface="Arial"/>
              </a:defRPr>
            </a:lvl4pPr>
            <a:lvl5pPr marL="2286000" marR="0" lvl="4" indent="-295275" algn="l" rtl="0">
              <a:spcBef>
                <a:spcPts val="210"/>
              </a:spcBef>
              <a:spcAft>
                <a:spcPts val="0"/>
              </a:spcAft>
              <a:buClr>
                <a:srgbClr val="3F3F3F"/>
              </a:buClr>
              <a:buSzPts val="1050"/>
              <a:buFont typeface="Arial"/>
              <a:buChar char="○"/>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SzPts val="1400"/>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198"/>
        <p:cNvGrpSpPr/>
        <p:nvPr/>
      </p:nvGrpSpPr>
      <p:grpSpPr>
        <a:xfrm>
          <a:off x="0" y="0"/>
          <a:ext cx="0" cy="0"/>
          <a:chOff x="0" y="0"/>
          <a:chExt cx="0" cy="0"/>
        </a:xfrm>
      </p:grpSpPr>
      <p:sp>
        <p:nvSpPr>
          <p:cNvPr id="199" name="Google Shape;199;p59"/>
          <p:cNvSpPr txBox="1">
            <a:spLocks noGrp="1"/>
          </p:cNvSpPr>
          <p:nvPr>
            <p:ph type="title"/>
          </p:nvPr>
        </p:nvSpPr>
        <p:spPr>
          <a:xfrm>
            <a:off x="541735" y="3305176"/>
            <a:ext cx="58293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00" name="Google Shape;200;p59"/>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750"/>
              </a:spcBef>
              <a:spcAft>
                <a:spcPts val="0"/>
              </a:spcAft>
              <a:buClr>
                <a:schemeClr val="accent1"/>
              </a:buClr>
              <a:buSzPts val="1500"/>
              <a:buFont typeface="Arial"/>
              <a:buNone/>
              <a:defRPr sz="1500" b="0" i="0" u="none" strike="noStrike" cap="none">
                <a:solidFill>
                  <a:srgbClr val="3F3F3F"/>
                </a:solidFill>
                <a:latin typeface="Arial"/>
                <a:ea typeface="Arial"/>
                <a:cs typeface="Arial"/>
                <a:sym typeface="Arial"/>
              </a:defRPr>
            </a:lvl1pPr>
            <a:lvl2pPr marL="914400" marR="0" lvl="1" indent="-228600" algn="l" rtl="0">
              <a:spcBef>
                <a:spcPts val="270"/>
              </a:spcBef>
              <a:spcAft>
                <a:spcPts val="0"/>
              </a:spcAft>
              <a:buClr>
                <a:schemeClr val="accent2"/>
              </a:buClr>
              <a:buSzPts val="1350"/>
              <a:buFont typeface="Arial"/>
              <a:buNone/>
              <a:defRPr sz="1350" b="0" i="0" u="none" strike="noStrike" cap="none">
                <a:solidFill>
                  <a:srgbClr val="3F3F3F"/>
                </a:solidFill>
                <a:latin typeface="Arial"/>
                <a:ea typeface="Arial"/>
                <a:cs typeface="Arial"/>
                <a:sym typeface="Arial"/>
              </a:defRPr>
            </a:lvl2pPr>
            <a:lvl3pPr marL="1371600" marR="0" lvl="2" indent="-228600" algn="l" rtl="0">
              <a:spcBef>
                <a:spcPts val="240"/>
              </a:spcBef>
              <a:spcAft>
                <a:spcPts val="0"/>
              </a:spcAft>
              <a:buClr>
                <a:schemeClr val="accent2"/>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210"/>
              </a:spcBef>
              <a:spcAft>
                <a:spcPts val="0"/>
              </a:spcAft>
              <a:buClr>
                <a:schemeClr val="accent2"/>
              </a:buClr>
              <a:buSzPts val="1050"/>
              <a:buFont typeface="Arial"/>
              <a:buNone/>
              <a:defRPr sz="1050" b="0" i="0" u="none" strike="noStrike" cap="none">
                <a:solidFill>
                  <a:srgbClr val="3F3F3F"/>
                </a:solidFill>
                <a:latin typeface="Arial"/>
                <a:ea typeface="Arial"/>
                <a:cs typeface="Arial"/>
                <a:sym typeface="Arial"/>
              </a:defRPr>
            </a:lvl4pPr>
            <a:lvl5pPr marL="2286000" marR="0" lvl="4" indent="-228600" algn="l" rtl="0">
              <a:spcBef>
                <a:spcPts val="210"/>
              </a:spcBef>
              <a:spcAft>
                <a:spcPts val="0"/>
              </a:spcAft>
              <a:buClr>
                <a:srgbClr val="3F3F3F"/>
              </a:buClr>
              <a:buSzPts val="1050"/>
              <a:buFont typeface="Arial"/>
              <a:buNone/>
              <a:defRPr sz="1050" b="0" i="0" u="none" strike="noStrike" cap="none">
                <a:solidFill>
                  <a:srgbClr val="3F3F3F"/>
                </a:solidFill>
                <a:latin typeface="Arial"/>
                <a:ea typeface="Arial"/>
                <a:cs typeface="Arial"/>
                <a:sym typeface="Arial"/>
              </a:defRPr>
            </a:lvl5pPr>
            <a:lvl6pPr marL="2743200" marR="0" lvl="5"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6pPr>
            <a:lvl7pPr marL="3200400" marR="0" lvl="6"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7pPr>
            <a:lvl8pPr marL="3657600" marR="0" lvl="7"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8pPr>
            <a:lvl9pPr marL="4114800" marR="0" lvl="8" indent="-228600" algn="l" rtl="0">
              <a:spcBef>
                <a:spcPts val="210"/>
              </a:spcBef>
              <a:spcAft>
                <a:spcPts val="0"/>
              </a:spcAft>
              <a:buClr>
                <a:schemeClr val="lt1"/>
              </a:buClr>
              <a:buSzPts val="1050"/>
              <a:buFont typeface="Georgia"/>
              <a:buNone/>
              <a:defRPr sz="10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01"/>
        <p:cNvGrpSpPr/>
        <p:nvPr/>
      </p:nvGrpSpPr>
      <p:grpSpPr>
        <a:xfrm>
          <a:off x="0" y="0"/>
          <a:ext cx="0" cy="0"/>
          <a:chOff x="0" y="0"/>
          <a:chExt cx="0" cy="0"/>
        </a:xfrm>
      </p:grpSpPr>
      <p:sp>
        <p:nvSpPr>
          <p:cNvPr id="202" name="Google Shape;202;p60"/>
          <p:cNvSpPr txBox="1">
            <a:spLocks noGrp="1"/>
          </p:cNvSpPr>
          <p:nvPr>
            <p:ph type="title"/>
          </p:nvPr>
        </p:nvSpPr>
        <p:spPr>
          <a:xfrm>
            <a:off x="551166" y="1114425"/>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03" name="Google Shape;203;p60"/>
          <p:cNvSpPr txBox="1">
            <a:spLocks noGrp="1"/>
          </p:cNvSpPr>
          <p:nvPr>
            <p:ph type="body" idx="1"/>
          </p:nvPr>
        </p:nvSpPr>
        <p:spPr>
          <a:xfrm>
            <a:off x="62865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
        <p:nvSpPr>
          <p:cNvPr id="204" name="Google Shape;204;p60"/>
          <p:cNvSpPr txBox="1">
            <a:spLocks noGrp="1"/>
          </p:cNvSpPr>
          <p:nvPr>
            <p:ph type="body" idx="2"/>
          </p:nvPr>
        </p:nvSpPr>
        <p:spPr>
          <a:xfrm>
            <a:off x="354330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205"/>
        <p:cNvGrpSpPr/>
        <p:nvPr/>
      </p:nvGrpSpPr>
      <p:grpSpPr>
        <a:xfrm>
          <a:off x="0" y="0"/>
          <a:ext cx="0" cy="0"/>
          <a:chOff x="0" y="0"/>
          <a:chExt cx="0" cy="0"/>
        </a:xfrm>
      </p:grpSpPr>
      <p:sp>
        <p:nvSpPr>
          <p:cNvPr id="206" name="Google Shape;206;p61"/>
          <p:cNvSpPr txBox="1">
            <a:spLocks noGrp="1"/>
          </p:cNvSpPr>
          <p:nvPr>
            <p:ph type="title"/>
          </p:nvPr>
        </p:nvSpPr>
        <p:spPr>
          <a:xfrm>
            <a:off x="342900" y="972003"/>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07" name="Google Shape;207;p61"/>
          <p:cNvSpPr txBox="1">
            <a:spLocks noGrp="1"/>
          </p:cNvSpPr>
          <p:nvPr>
            <p:ph type="body" idx="1"/>
          </p:nvPr>
        </p:nvSpPr>
        <p:spPr>
          <a:xfrm>
            <a:off x="342900" y="1151335"/>
            <a:ext cx="303014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208" name="Google Shape;208;p61"/>
          <p:cNvSpPr txBox="1">
            <a:spLocks noGrp="1"/>
          </p:cNvSpPr>
          <p:nvPr>
            <p:ph type="body" idx="2"/>
          </p:nvPr>
        </p:nvSpPr>
        <p:spPr>
          <a:xfrm>
            <a:off x="342900" y="1631156"/>
            <a:ext cx="303014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
        <p:nvSpPr>
          <p:cNvPr id="209" name="Google Shape;209;p61"/>
          <p:cNvSpPr txBox="1">
            <a:spLocks noGrp="1"/>
          </p:cNvSpPr>
          <p:nvPr>
            <p:ph type="body" idx="3"/>
          </p:nvPr>
        </p:nvSpPr>
        <p:spPr>
          <a:xfrm>
            <a:off x="3483769" y="1151335"/>
            <a:ext cx="303133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210" name="Google Shape;210;p61"/>
          <p:cNvSpPr txBox="1">
            <a:spLocks noGrp="1"/>
          </p:cNvSpPr>
          <p:nvPr>
            <p:ph type="body" idx="4"/>
          </p:nvPr>
        </p:nvSpPr>
        <p:spPr>
          <a:xfrm>
            <a:off x="3483769" y="1631156"/>
            <a:ext cx="303133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211"/>
        <p:cNvGrpSpPr/>
        <p:nvPr/>
      </p:nvGrpSpPr>
      <p:grpSpPr>
        <a:xfrm>
          <a:off x="0" y="0"/>
          <a:ext cx="0" cy="0"/>
          <a:chOff x="0" y="0"/>
          <a:chExt cx="0" cy="0"/>
        </a:xfrm>
      </p:grpSpPr>
      <p:sp>
        <p:nvSpPr>
          <p:cNvPr id="212" name="Google Shape;212;p62"/>
          <p:cNvSpPr txBox="1">
            <a:spLocks noGrp="1"/>
          </p:cNvSpPr>
          <p:nvPr>
            <p:ph type="title"/>
          </p:nvPr>
        </p:nvSpPr>
        <p:spPr>
          <a:xfrm>
            <a:off x="458670"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13"/>
        <p:cNvGrpSpPr/>
        <p:nvPr/>
      </p:nvGrpSpPr>
      <p:grpSpPr>
        <a:xfrm>
          <a:off x="0" y="0"/>
          <a:ext cx="0" cy="0"/>
          <a:chOff x="0" y="0"/>
          <a:chExt cx="0" cy="0"/>
        </a:xfrm>
      </p:grpSpPr>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214"/>
        <p:cNvGrpSpPr/>
        <p:nvPr/>
      </p:nvGrpSpPr>
      <p:grpSpPr>
        <a:xfrm>
          <a:off x="0" y="0"/>
          <a:ext cx="0" cy="0"/>
          <a:chOff x="0" y="0"/>
          <a:chExt cx="0" cy="0"/>
        </a:xfrm>
      </p:grpSpPr>
      <p:sp>
        <p:nvSpPr>
          <p:cNvPr id="215" name="Google Shape;215;p64"/>
          <p:cNvSpPr txBox="1">
            <a:spLocks noGrp="1"/>
          </p:cNvSpPr>
          <p:nvPr>
            <p:ph type="title"/>
          </p:nvPr>
        </p:nvSpPr>
        <p:spPr>
          <a:xfrm>
            <a:off x="342900" y="1761660"/>
            <a:ext cx="2256235"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16" name="Google Shape;216;p64"/>
          <p:cNvSpPr txBox="1">
            <a:spLocks noGrp="1"/>
          </p:cNvSpPr>
          <p:nvPr>
            <p:ph type="body" idx="1"/>
          </p:nvPr>
        </p:nvSpPr>
        <p:spPr>
          <a:xfrm>
            <a:off x="2681287" y="1076326"/>
            <a:ext cx="3833813" cy="35182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1200"/>
              </a:spcBef>
              <a:spcAft>
                <a:spcPts val="0"/>
              </a:spcAft>
              <a:buClr>
                <a:schemeClr val="accent1"/>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1950" algn="l" rtl="0">
              <a:spcBef>
                <a:spcPts val="420"/>
              </a:spcBef>
              <a:spcAft>
                <a:spcPts val="0"/>
              </a:spcAft>
              <a:buClr>
                <a:schemeClr val="accent2"/>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3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6pPr>
            <a:lvl7pPr marL="3200400" marR="0" lvl="6"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7pPr>
            <a:lvl8pPr marL="3657600" marR="0" lvl="7"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8pPr>
            <a:lvl9pPr marL="4114800" marR="0" lvl="8"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9pPr>
          </a:lstStyle>
          <a:p>
            <a:endParaRPr/>
          </a:p>
        </p:txBody>
      </p:sp>
      <p:sp>
        <p:nvSpPr>
          <p:cNvPr id="217" name="Google Shape;217;p64"/>
          <p:cNvSpPr txBox="1">
            <a:spLocks noGrp="1"/>
          </p:cNvSpPr>
          <p:nvPr>
            <p:ph type="body" idx="2"/>
          </p:nvPr>
        </p:nvSpPr>
        <p:spPr>
          <a:xfrm>
            <a:off x="342900" y="1076326"/>
            <a:ext cx="2256235"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551166" y="1114425"/>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8" name="Google Shape;28;p16"/>
          <p:cNvSpPr txBox="1">
            <a:spLocks noGrp="1"/>
          </p:cNvSpPr>
          <p:nvPr>
            <p:ph type="body" idx="1"/>
          </p:nvPr>
        </p:nvSpPr>
        <p:spPr>
          <a:xfrm>
            <a:off x="62865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
        <p:nvSpPr>
          <p:cNvPr id="29" name="Google Shape;29;p16"/>
          <p:cNvSpPr txBox="1">
            <a:spLocks noGrp="1"/>
          </p:cNvSpPr>
          <p:nvPr>
            <p:ph type="body" idx="2"/>
          </p:nvPr>
        </p:nvSpPr>
        <p:spPr>
          <a:xfrm>
            <a:off x="3543300" y="1543050"/>
            <a:ext cx="2800350" cy="27432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1050"/>
              </a:spcBef>
              <a:spcAft>
                <a:spcPts val="0"/>
              </a:spcAft>
              <a:buClr>
                <a:schemeClr val="accent1"/>
              </a:buClr>
              <a:buSzPts val="2100"/>
              <a:buFont typeface="Arial"/>
              <a:buChar char="○"/>
              <a:defRPr sz="2100" b="0" i="0" u="none" strike="noStrike" cap="none">
                <a:solidFill>
                  <a:srgbClr val="3F3F3F"/>
                </a:solidFill>
                <a:latin typeface="Arial"/>
                <a:ea typeface="Arial"/>
                <a:cs typeface="Arial"/>
                <a:sym typeface="Arial"/>
              </a:defRPr>
            </a:lvl1pPr>
            <a:lvl2pPr marL="914400" marR="0" lvl="1"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4pPr>
            <a:lvl5pPr marL="2286000" marR="0" lvl="4" indent="-314325" algn="l" rtl="0">
              <a:spcBef>
                <a:spcPts val="270"/>
              </a:spcBef>
              <a:spcAft>
                <a:spcPts val="0"/>
              </a:spcAft>
              <a:buClr>
                <a:srgbClr val="3F3F3F"/>
              </a:buClr>
              <a:buSzPts val="1350"/>
              <a:buFont typeface="Arial"/>
              <a:buChar char="○"/>
              <a:defRPr sz="1350" b="0" i="0" u="none" strike="noStrike" cap="none">
                <a:solidFill>
                  <a:srgbClr val="3F3F3F"/>
                </a:solidFill>
                <a:latin typeface="Arial"/>
                <a:ea typeface="Arial"/>
                <a:cs typeface="Arial"/>
                <a:sym typeface="Arial"/>
              </a:defRPr>
            </a:lvl5pPr>
            <a:lvl6pPr marL="2743200" marR="0" lvl="5"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6pPr>
            <a:lvl7pPr marL="3200400" marR="0" lvl="6"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7pPr>
            <a:lvl8pPr marL="3657600" marR="0" lvl="7"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8pPr>
            <a:lvl9pPr marL="4114800" marR="0" lvl="8" indent="-228600" algn="l" rtl="0">
              <a:spcBef>
                <a:spcPts val="270"/>
              </a:spcBef>
              <a:spcAft>
                <a:spcPts val="0"/>
              </a:spcAft>
              <a:buSzPts val="1400"/>
              <a:buNone/>
              <a:defRPr sz="135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218"/>
        <p:cNvGrpSpPr/>
        <p:nvPr/>
      </p:nvGrpSpPr>
      <p:grpSpPr>
        <a:xfrm>
          <a:off x="0" y="0"/>
          <a:ext cx="0" cy="0"/>
          <a:chOff x="0" y="0"/>
          <a:chExt cx="0" cy="0"/>
        </a:xfrm>
      </p:grpSpPr>
      <p:sp>
        <p:nvSpPr>
          <p:cNvPr id="219" name="Google Shape;219;p65"/>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220" name="Google Shape;220;p65"/>
          <p:cNvSpPr>
            <a:spLocks noGrp="1"/>
          </p:cNvSpPr>
          <p:nvPr>
            <p:ph type="pic" idx="2"/>
          </p:nvPr>
        </p:nvSpPr>
        <p:spPr>
          <a:xfrm>
            <a:off x="1344216" y="1167594"/>
            <a:ext cx="4114800" cy="2378087"/>
          </a:xfrm>
          <a:prstGeom prst="rect">
            <a:avLst/>
          </a:prstGeom>
          <a:noFill/>
          <a:ln>
            <a:noFill/>
          </a:ln>
        </p:spPr>
        <p:txBody>
          <a:bodyPr spcFirstLastPara="1" wrap="square" lIns="91425" tIns="45700" rIns="91425" bIns="45700" anchor="t" anchorCtr="0">
            <a:noAutofit/>
          </a:bodyPr>
          <a:lstStyle>
            <a:lvl1pPr marR="0" lvl="0" algn="l" rtl="0">
              <a:spcBef>
                <a:spcPts val="12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1pPr>
            <a:lvl2pPr marR="0" lvl="1" algn="l" rtl="0">
              <a:spcBef>
                <a:spcPts val="420"/>
              </a:spcBef>
              <a:spcAft>
                <a:spcPts val="0"/>
              </a:spcAft>
              <a:buClr>
                <a:schemeClr val="accent2"/>
              </a:buClr>
              <a:buSzPts val="2100"/>
              <a:buFont typeface="Arial"/>
              <a:buNone/>
              <a:defRPr sz="2100" b="0" i="0" u="none" strike="noStrike" cap="none">
                <a:solidFill>
                  <a:srgbClr val="3F3F3F"/>
                </a:solidFill>
                <a:latin typeface="Arial"/>
                <a:ea typeface="Arial"/>
                <a:cs typeface="Arial"/>
                <a:sym typeface="Arial"/>
              </a:defRPr>
            </a:lvl2pPr>
            <a:lvl3pPr marR="0" lvl="2" algn="l" rtl="0">
              <a:spcBef>
                <a:spcPts val="360"/>
              </a:spcBef>
              <a:spcAft>
                <a:spcPts val="0"/>
              </a:spcAft>
              <a:buClr>
                <a:schemeClr val="accent2"/>
              </a:buClr>
              <a:buSzPts val="1800"/>
              <a:buFont typeface="Arial"/>
              <a:buNone/>
              <a:defRPr sz="1800" b="0" i="0" u="none" strike="noStrike" cap="none">
                <a:solidFill>
                  <a:srgbClr val="3F3F3F"/>
                </a:solidFill>
                <a:latin typeface="Arial"/>
                <a:ea typeface="Arial"/>
                <a:cs typeface="Arial"/>
                <a:sym typeface="Arial"/>
              </a:defRPr>
            </a:lvl3pPr>
            <a:lvl4pPr marR="0" lvl="3" algn="l" rtl="0">
              <a:spcBef>
                <a:spcPts val="300"/>
              </a:spcBef>
              <a:spcAft>
                <a:spcPts val="0"/>
              </a:spcAft>
              <a:buClr>
                <a:schemeClr val="accent2"/>
              </a:buClr>
              <a:buSzPts val="1500"/>
              <a:buFont typeface="Arial"/>
              <a:buNone/>
              <a:defRPr sz="1500" b="0" i="0" u="none" strike="noStrike" cap="none">
                <a:solidFill>
                  <a:srgbClr val="3F3F3F"/>
                </a:solidFill>
                <a:latin typeface="Arial"/>
                <a:ea typeface="Arial"/>
                <a:cs typeface="Arial"/>
                <a:sym typeface="Arial"/>
              </a:defRPr>
            </a:lvl4pPr>
            <a:lvl5pPr marR="0" lvl="4" algn="l" rtl="0">
              <a:spcBef>
                <a:spcPts val="300"/>
              </a:spcBef>
              <a:spcAft>
                <a:spcPts val="0"/>
              </a:spcAft>
              <a:buClr>
                <a:srgbClr val="3F3F3F"/>
              </a:buClr>
              <a:buSzPts val="1500"/>
              <a:buFont typeface="Arial"/>
              <a:buNone/>
              <a:defRPr sz="1500" b="0" i="0" u="none" strike="noStrike" cap="none">
                <a:solidFill>
                  <a:srgbClr val="3F3F3F"/>
                </a:solidFill>
                <a:latin typeface="Arial"/>
                <a:ea typeface="Arial"/>
                <a:cs typeface="Arial"/>
                <a:sym typeface="Arial"/>
              </a:defRPr>
            </a:lvl5pPr>
            <a:lvl6pPr marR="0" lvl="5"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6pPr>
            <a:lvl7pPr marR="0" lvl="6"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7pPr>
            <a:lvl8pPr marR="0" lvl="7"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8pPr>
            <a:lvl9pPr marR="0" lvl="8" algn="l" rtl="0">
              <a:spcBef>
                <a:spcPts val="300"/>
              </a:spcBef>
              <a:spcAft>
                <a:spcPts val="0"/>
              </a:spcAft>
              <a:buClr>
                <a:schemeClr val="lt1"/>
              </a:buClr>
              <a:buSzPts val="1500"/>
              <a:buFont typeface="Georgia"/>
              <a:buNone/>
              <a:defRPr sz="1500" b="0" i="0" u="none" strike="noStrike" cap="none">
                <a:solidFill>
                  <a:schemeClr val="lt1"/>
                </a:solidFill>
                <a:latin typeface="Georgia"/>
                <a:ea typeface="Georgia"/>
                <a:cs typeface="Georgia"/>
                <a:sym typeface="Georgia"/>
              </a:defRPr>
            </a:lvl9pPr>
          </a:lstStyle>
          <a:p>
            <a:endParaRPr/>
          </a:p>
        </p:txBody>
      </p:sp>
      <p:sp>
        <p:nvSpPr>
          <p:cNvPr id="221" name="Google Shape;221;p65"/>
          <p:cNvSpPr txBox="1">
            <a:spLocks noGrp="1"/>
          </p:cNvSpPr>
          <p:nvPr>
            <p:ph type="body" idx="1"/>
          </p:nvPr>
        </p:nvSpPr>
        <p:spPr>
          <a:xfrm>
            <a:off x="1344216" y="4025503"/>
            <a:ext cx="41148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tellysbilde">
  <p:cSld name="1_Tittellysbilde">
    <p:bg>
      <p:bgPr>
        <a:solidFill>
          <a:schemeClr val="lt1"/>
        </a:solidFill>
        <a:effectLst/>
      </p:bgPr>
    </p:bg>
    <p:spTree>
      <p:nvGrpSpPr>
        <p:cNvPr id="1" name="Shape 222"/>
        <p:cNvGrpSpPr/>
        <p:nvPr/>
      </p:nvGrpSpPr>
      <p:grpSpPr>
        <a:xfrm>
          <a:off x="0" y="0"/>
          <a:ext cx="0" cy="0"/>
          <a:chOff x="0" y="0"/>
          <a:chExt cx="0" cy="0"/>
        </a:xfrm>
      </p:grpSpPr>
      <p:sp>
        <p:nvSpPr>
          <p:cNvPr id="223" name="Google Shape;223;p66"/>
          <p:cNvSpPr txBox="1">
            <a:spLocks noGrp="1"/>
          </p:cNvSpPr>
          <p:nvPr>
            <p:ph type="title"/>
          </p:nvPr>
        </p:nvSpPr>
        <p:spPr>
          <a:xfrm>
            <a:off x="465351" y="4353948"/>
            <a:ext cx="5915025" cy="54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1400"/>
              <a:buFont typeface="Arial"/>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Clr>
                <a:schemeClr val="dk1"/>
              </a:buClr>
              <a:buSzPts val="1400"/>
              <a:buFont typeface="Georgia"/>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342900" y="972003"/>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32" name="Google Shape;32;p17"/>
          <p:cNvSpPr txBox="1">
            <a:spLocks noGrp="1"/>
          </p:cNvSpPr>
          <p:nvPr>
            <p:ph type="body" idx="1"/>
          </p:nvPr>
        </p:nvSpPr>
        <p:spPr>
          <a:xfrm>
            <a:off x="342900" y="1151335"/>
            <a:ext cx="303014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33" name="Google Shape;33;p17"/>
          <p:cNvSpPr txBox="1">
            <a:spLocks noGrp="1"/>
          </p:cNvSpPr>
          <p:nvPr>
            <p:ph type="body" idx="2"/>
          </p:nvPr>
        </p:nvSpPr>
        <p:spPr>
          <a:xfrm>
            <a:off x="342900" y="1631156"/>
            <a:ext cx="303014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
        <p:nvSpPr>
          <p:cNvPr id="34" name="Google Shape;34;p17"/>
          <p:cNvSpPr txBox="1">
            <a:spLocks noGrp="1"/>
          </p:cNvSpPr>
          <p:nvPr>
            <p:ph type="body" idx="3"/>
          </p:nvPr>
        </p:nvSpPr>
        <p:spPr>
          <a:xfrm>
            <a:off x="3483769" y="1151335"/>
            <a:ext cx="3031331"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00"/>
              </a:spcBef>
              <a:spcAft>
                <a:spcPts val="0"/>
              </a:spcAft>
              <a:buClr>
                <a:schemeClr val="accent1"/>
              </a:buClr>
              <a:buSzPts val="1800"/>
              <a:buFont typeface="Arial"/>
              <a:buNone/>
              <a:defRPr sz="1800" b="1" i="0" u="none" strike="noStrike" cap="none">
                <a:solidFill>
                  <a:srgbClr val="3F3F3F"/>
                </a:solidFill>
                <a:latin typeface="Arial"/>
                <a:ea typeface="Arial"/>
                <a:cs typeface="Arial"/>
                <a:sym typeface="Arial"/>
              </a:defRPr>
            </a:lvl1pPr>
            <a:lvl2pPr marL="914400" marR="0" lvl="1" indent="-228600" algn="l" rtl="0">
              <a:spcBef>
                <a:spcPts val="300"/>
              </a:spcBef>
              <a:spcAft>
                <a:spcPts val="0"/>
              </a:spcAft>
              <a:buClr>
                <a:schemeClr val="accent2"/>
              </a:buClr>
              <a:buSzPts val="1500"/>
              <a:buFont typeface="Arial"/>
              <a:buNone/>
              <a:defRPr sz="1500" b="1" i="0" u="none" strike="noStrike" cap="none">
                <a:solidFill>
                  <a:srgbClr val="3F3F3F"/>
                </a:solidFill>
                <a:latin typeface="Arial"/>
                <a:ea typeface="Arial"/>
                <a:cs typeface="Arial"/>
                <a:sym typeface="Arial"/>
              </a:defRPr>
            </a:lvl2pPr>
            <a:lvl3pPr marL="1371600" marR="0" lvl="2" indent="-228600" algn="l" rtl="0">
              <a:spcBef>
                <a:spcPts val="270"/>
              </a:spcBef>
              <a:spcAft>
                <a:spcPts val="0"/>
              </a:spcAft>
              <a:buClr>
                <a:schemeClr val="accent2"/>
              </a:buClr>
              <a:buSzPts val="1350"/>
              <a:buFont typeface="Arial"/>
              <a:buNone/>
              <a:defRPr sz="1350" b="1"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chemeClr val="accent2"/>
              </a:buClr>
              <a:buSzPts val="1200"/>
              <a:buFont typeface="Arial"/>
              <a:buNone/>
              <a:defRPr sz="1200" b="1" i="0" u="none" strike="noStrike" cap="none">
                <a:solidFill>
                  <a:srgbClr val="3F3F3F"/>
                </a:solidFill>
                <a:latin typeface="Arial"/>
                <a:ea typeface="Arial"/>
                <a:cs typeface="Arial"/>
                <a:sym typeface="Arial"/>
              </a:defRPr>
            </a:lvl4pPr>
            <a:lvl5pPr marL="2286000" marR="0" lvl="4" indent="-228600" algn="l" rtl="0">
              <a:spcBef>
                <a:spcPts val="240"/>
              </a:spcBef>
              <a:spcAft>
                <a:spcPts val="0"/>
              </a:spcAft>
              <a:buClr>
                <a:srgbClr val="3F3F3F"/>
              </a:buClr>
              <a:buSzPts val="1200"/>
              <a:buFont typeface="Arial"/>
              <a:buNone/>
              <a:defRPr sz="1200" b="1"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Clr>
                <a:schemeClr val="lt1"/>
              </a:buClr>
              <a:buSzPts val="1200"/>
              <a:buFont typeface="Georgia"/>
              <a:buNone/>
              <a:defRPr sz="1200" b="1" i="0" u="none" strike="noStrike" cap="none">
                <a:solidFill>
                  <a:schemeClr val="lt1"/>
                </a:solidFill>
                <a:latin typeface="Georgia"/>
                <a:ea typeface="Georgia"/>
                <a:cs typeface="Georgia"/>
                <a:sym typeface="Georgia"/>
              </a:defRPr>
            </a:lvl9pPr>
          </a:lstStyle>
          <a:p>
            <a:endParaRPr/>
          </a:p>
        </p:txBody>
      </p:sp>
      <p:sp>
        <p:nvSpPr>
          <p:cNvPr id="35" name="Google Shape;35;p17"/>
          <p:cNvSpPr txBox="1">
            <a:spLocks noGrp="1"/>
          </p:cNvSpPr>
          <p:nvPr>
            <p:ph type="body" idx="4"/>
          </p:nvPr>
        </p:nvSpPr>
        <p:spPr>
          <a:xfrm>
            <a:off x="3483769" y="1631156"/>
            <a:ext cx="3031331" cy="2963466"/>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2pPr>
            <a:lvl3pPr marL="1371600" marR="0" lvl="2" indent="-314325" algn="l" rtl="0">
              <a:spcBef>
                <a:spcPts val="270"/>
              </a:spcBef>
              <a:spcAft>
                <a:spcPts val="0"/>
              </a:spcAft>
              <a:buClr>
                <a:schemeClr val="accent2"/>
              </a:buClr>
              <a:buSzPts val="1350"/>
              <a:buFont typeface="Arial"/>
              <a:buChar char="○"/>
              <a:defRPr sz="135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chemeClr val="accent2"/>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6pPr>
            <a:lvl7pPr marL="3200400" marR="0" lvl="6"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7pPr>
            <a:lvl8pPr marL="3657600" marR="0" lvl="7"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8pPr>
            <a:lvl9pPr marL="4114800" marR="0" lvl="8" indent="-228600" algn="l" rtl="0">
              <a:spcBef>
                <a:spcPts val="240"/>
              </a:spcBef>
              <a:spcAft>
                <a:spcPts val="0"/>
              </a:spcAft>
              <a:buSzPts val="1400"/>
              <a:buNone/>
              <a:defRPr sz="1200"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458670" y="1059582"/>
            <a:ext cx="6172200" cy="857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625" b="1" i="0" u="none" strike="noStrike" cap="none">
                <a:solidFill>
                  <a:srgbClr val="C0CF67"/>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38"/>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342900" y="1761660"/>
            <a:ext cx="2256235"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625" b="1" i="0" u="none" strike="noStrike" cap="none">
                <a:solidFill>
                  <a:schemeClr val="dk1"/>
                </a:solidFill>
                <a:latin typeface="Georgia"/>
                <a:ea typeface="Georgia"/>
                <a:cs typeface="Georgia"/>
                <a:sym typeface="Georgia"/>
              </a:defRPr>
            </a:lvl9pPr>
          </a:lstStyle>
          <a:p>
            <a:endParaRPr/>
          </a:p>
        </p:txBody>
      </p:sp>
      <p:sp>
        <p:nvSpPr>
          <p:cNvPr id="41" name="Google Shape;41;p20"/>
          <p:cNvSpPr txBox="1">
            <a:spLocks noGrp="1"/>
          </p:cNvSpPr>
          <p:nvPr>
            <p:ph type="body" idx="1"/>
          </p:nvPr>
        </p:nvSpPr>
        <p:spPr>
          <a:xfrm>
            <a:off x="2681287" y="1076326"/>
            <a:ext cx="3833813" cy="35182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1200"/>
              </a:spcBef>
              <a:spcAft>
                <a:spcPts val="0"/>
              </a:spcAft>
              <a:buClr>
                <a:schemeClr val="accent1"/>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1950" algn="l" rtl="0">
              <a:spcBef>
                <a:spcPts val="420"/>
              </a:spcBef>
              <a:spcAft>
                <a:spcPts val="0"/>
              </a:spcAft>
              <a:buClr>
                <a:schemeClr val="accent2"/>
              </a:buClr>
              <a:buSzPts val="2100"/>
              <a:buFont typeface="Arial"/>
              <a:buChar char="○"/>
              <a:defRPr sz="21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chemeClr val="accent2"/>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rgbClr val="3F3F3F"/>
                </a:solidFill>
                <a:latin typeface="Arial"/>
                <a:ea typeface="Arial"/>
                <a:cs typeface="Arial"/>
                <a:sym typeface="Arial"/>
              </a:defRPr>
            </a:lvl4pPr>
            <a:lvl5pPr marL="2286000" marR="0" lvl="4" indent="-323850" algn="l" rtl="0">
              <a:spcBef>
                <a:spcPts val="3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5pPr>
            <a:lvl6pPr marL="2743200" marR="0" lvl="5"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6pPr>
            <a:lvl7pPr marL="3200400" marR="0" lvl="6"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7pPr>
            <a:lvl8pPr marL="3657600" marR="0" lvl="7"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8pPr>
            <a:lvl9pPr marL="4114800" marR="0" lvl="8" indent="-228600" algn="l" rtl="0">
              <a:spcBef>
                <a:spcPts val="300"/>
              </a:spcBef>
              <a:spcAft>
                <a:spcPts val="0"/>
              </a:spcAft>
              <a:buSzPts val="1400"/>
              <a:buNone/>
              <a:defRPr sz="1500" b="0" i="0" u="none" strike="noStrike" cap="none">
                <a:solidFill>
                  <a:schemeClr val="lt1"/>
                </a:solidFill>
                <a:latin typeface="Georgia"/>
                <a:ea typeface="Georgia"/>
                <a:cs typeface="Georgia"/>
                <a:sym typeface="Georgia"/>
              </a:defRPr>
            </a:lvl9pPr>
          </a:lstStyle>
          <a:p>
            <a:endParaRPr/>
          </a:p>
        </p:txBody>
      </p:sp>
      <p:sp>
        <p:nvSpPr>
          <p:cNvPr id="42" name="Google Shape;42;p20"/>
          <p:cNvSpPr txBox="1">
            <a:spLocks noGrp="1"/>
          </p:cNvSpPr>
          <p:nvPr>
            <p:ph type="body" idx="2"/>
          </p:nvPr>
        </p:nvSpPr>
        <p:spPr>
          <a:xfrm>
            <a:off x="342900" y="1076326"/>
            <a:ext cx="2256235"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25"/>
              </a:spcBef>
              <a:spcAft>
                <a:spcPts val="0"/>
              </a:spcAft>
              <a:buClr>
                <a:schemeClr val="accent1"/>
              </a:buClr>
              <a:buSzPts val="1050"/>
              <a:buFont typeface="Arial"/>
              <a:buNone/>
              <a:defRPr sz="1050" b="0" i="0" u="none" strike="noStrike" cap="none">
                <a:solidFill>
                  <a:srgbClr val="3F3F3F"/>
                </a:solidFill>
                <a:latin typeface="Arial"/>
                <a:ea typeface="Arial"/>
                <a:cs typeface="Arial"/>
                <a:sym typeface="Arial"/>
              </a:defRPr>
            </a:lvl1pPr>
            <a:lvl2pPr marL="914400" marR="0" lvl="1" indent="-228600" algn="l" rtl="0">
              <a:spcBef>
                <a:spcPts val="180"/>
              </a:spcBef>
              <a:spcAft>
                <a:spcPts val="0"/>
              </a:spcAft>
              <a:buClr>
                <a:schemeClr val="accent2"/>
              </a:buClr>
              <a:buSzPts val="900"/>
              <a:buFont typeface="Arial"/>
              <a:buNone/>
              <a:defRPr sz="900" b="0" i="0" u="none" strike="noStrike" cap="none">
                <a:solidFill>
                  <a:srgbClr val="3F3F3F"/>
                </a:solidFill>
                <a:latin typeface="Arial"/>
                <a:ea typeface="Arial"/>
                <a:cs typeface="Arial"/>
                <a:sym typeface="Arial"/>
              </a:defRPr>
            </a:lvl2pPr>
            <a:lvl3pPr marL="1371600" marR="0" lvl="2" indent="-228600" algn="l" rtl="0">
              <a:spcBef>
                <a:spcPts val="150"/>
              </a:spcBef>
              <a:spcAft>
                <a:spcPts val="0"/>
              </a:spcAft>
              <a:buClr>
                <a:schemeClr val="accent2"/>
              </a:buClr>
              <a:buSzPts val="750"/>
              <a:buFont typeface="Arial"/>
              <a:buNone/>
              <a:defRPr sz="750" b="0" i="0" u="none" strike="noStrike" cap="none">
                <a:solidFill>
                  <a:srgbClr val="3F3F3F"/>
                </a:solidFill>
                <a:latin typeface="Arial"/>
                <a:ea typeface="Arial"/>
                <a:cs typeface="Arial"/>
                <a:sym typeface="Arial"/>
              </a:defRPr>
            </a:lvl3pPr>
            <a:lvl4pPr marL="1828800" marR="0" lvl="3" indent="-228600" algn="l" rtl="0">
              <a:spcBef>
                <a:spcPts val="135"/>
              </a:spcBef>
              <a:spcAft>
                <a:spcPts val="0"/>
              </a:spcAft>
              <a:buClr>
                <a:schemeClr val="accent2"/>
              </a:buClr>
              <a:buSzPts val="675"/>
              <a:buFont typeface="Arial"/>
              <a:buNone/>
              <a:defRPr sz="675" b="0" i="0" u="none" strike="noStrike" cap="none">
                <a:solidFill>
                  <a:srgbClr val="3F3F3F"/>
                </a:solidFill>
                <a:latin typeface="Arial"/>
                <a:ea typeface="Arial"/>
                <a:cs typeface="Arial"/>
                <a:sym typeface="Arial"/>
              </a:defRPr>
            </a:lvl4pPr>
            <a:lvl5pPr marL="2286000" marR="0" lvl="4" indent="-228600" algn="l" rtl="0">
              <a:spcBef>
                <a:spcPts val="135"/>
              </a:spcBef>
              <a:spcAft>
                <a:spcPts val="0"/>
              </a:spcAft>
              <a:buClr>
                <a:srgbClr val="3F3F3F"/>
              </a:buClr>
              <a:buSzPts val="675"/>
              <a:buFont typeface="Arial"/>
              <a:buNone/>
              <a:defRPr sz="675" b="0" i="0" u="none" strike="noStrike" cap="none">
                <a:solidFill>
                  <a:srgbClr val="3F3F3F"/>
                </a:solidFill>
                <a:latin typeface="Arial"/>
                <a:ea typeface="Arial"/>
                <a:cs typeface="Arial"/>
                <a:sym typeface="Arial"/>
              </a:defRPr>
            </a:lvl5pPr>
            <a:lvl6pPr marL="2743200" marR="0" lvl="5"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6pPr>
            <a:lvl7pPr marL="3200400" marR="0" lvl="6"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7pPr>
            <a:lvl8pPr marL="3657600" marR="0" lvl="7"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8pPr>
            <a:lvl9pPr marL="4114800" marR="0" lvl="8" indent="-228600" algn="l" rtl="0">
              <a:spcBef>
                <a:spcPts val="135"/>
              </a:spcBef>
              <a:spcAft>
                <a:spcPts val="0"/>
              </a:spcAft>
              <a:buClr>
                <a:schemeClr val="lt1"/>
              </a:buClr>
              <a:buSzPts val="675"/>
              <a:buFont typeface="Georgia"/>
              <a:buNone/>
              <a:defRPr sz="675" b="0" i="0" u="none" strike="noStrike" cap="none">
                <a:solidFill>
                  <a:schemeClr val="lt1"/>
                </a:solidFill>
                <a:latin typeface="Georgia"/>
                <a:ea typeface="Georgia"/>
                <a:cs typeface="Georgia"/>
                <a:sym typeface="Georgia"/>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p:nvPr/>
        </p:nvSpPr>
        <p:spPr>
          <a:xfrm>
            <a:off x="-1" y="198426"/>
            <a:ext cx="6858001" cy="736231"/>
          </a:xfrm>
          <a:prstGeom prst="rect">
            <a:avLst/>
          </a:prstGeom>
          <a:solidFill>
            <a:srgbClr val="C5D77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7" name="Google Shape;7;p11"/>
          <p:cNvSpPr/>
          <p:nvPr/>
        </p:nvSpPr>
        <p:spPr>
          <a:xfrm>
            <a:off x="-596" y="1084882"/>
            <a:ext cx="6858596" cy="3701114"/>
          </a:xfrm>
          <a:prstGeom prst="rect">
            <a:avLst/>
          </a:prstGeom>
          <a:solidFill>
            <a:srgbClr val="969696">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8" name="Google Shape;8;p11"/>
          <p:cNvPicPr preferRelativeResize="0"/>
          <p:nvPr/>
        </p:nvPicPr>
        <p:blipFill rotWithShape="1">
          <a:blip r:embed="rId12">
            <a:alphaModFix/>
          </a:blip>
          <a:srcRect/>
          <a:stretch/>
        </p:blipFill>
        <p:spPr>
          <a:xfrm>
            <a:off x="4833157" y="-668610"/>
            <a:ext cx="4877120" cy="6901125"/>
          </a:xfrm>
          <a:prstGeom prst="rect">
            <a:avLst/>
          </a:prstGeom>
          <a:noFill/>
          <a:ln>
            <a:noFill/>
          </a:ln>
        </p:spPr>
      </p:pic>
      <p:sp>
        <p:nvSpPr>
          <p:cNvPr id="9" name="Google Shape;9;p11"/>
          <p:cNvSpPr txBox="1"/>
          <p:nvPr/>
        </p:nvSpPr>
        <p:spPr>
          <a:xfrm>
            <a:off x="1816894" y="3873543"/>
            <a:ext cx="184731" cy="2539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0" name="Google Shape;10;p11"/>
          <p:cNvSpPr/>
          <p:nvPr/>
        </p:nvSpPr>
        <p:spPr>
          <a:xfrm>
            <a:off x="-596" y="4841082"/>
            <a:ext cx="2457488" cy="302419"/>
          </a:xfrm>
          <a:prstGeom prst="rect">
            <a:avLst/>
          </a:prstGeom>
          <a:solidFill>
            <a:srgbClr val="436D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1" name="Google Shape;11;p11"/>
          <p:cNvSpPr/>
          <p:nvPr/>
        </p:nvSpPr>
        <p:spPr>
          <a:xfrm>
            <a:off x="2538117" y="4841082"/>
            <a:ext cx="4319884" cy="302419"/>
          </a:xfrm>
          <a:prstGeom prst="rect">
            <a:avLst/>
          </a:prstGeom>
          <a:solidFill>
            <a:srgbClr val="C0CF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2" name="Google Shape;12;p11"/>
          <p:cNvSpPr/>
          <p:nvPr/>
        </p:nvSpPr>
        <p:spPr>
          <a:xfrm>
            <a:off x="2726922" y="4866382"/>
            <a:ext cx="4374486"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 sz="1050" b="0" i="0" u="none" strike="noStrike" cap="none">
                <a:solidFill>
                  <a:schemeClr val="lt1"/>
                </a:solidFill>
                <a:latin typeface="Arial"/>
                <a:ea typeface="Arial"/>
                <a:cs typeface="Arial"/>
                <a:sym typeface="Arial"/>
              </a:rPr>
              <a:t>KL/KS – HØSTEN 2019</a:t>
            </a:r>
            <a:endParaRPr sz="1050" b="0" i="0" u="none" strike="noStrike" cap="none">
              <a:solidFill>
                <a:srgbClr val="000000"/>
              </a:solidFill>
              <a:latin typeface="Arial"/>
              <a:ea typeface="Arial"/>
              <a:cs typeface="Arial"/>
              <a:sym typeface="Arial"/>
            </a:endParaRPr>
          </a:p>
        </p:txBody>
      </p:sp>
      <p:pic>
        <p:nvPicPr>
          <p:cNvPr id="13" name="Google Shape;13;p11" descr="Et bilde som inneholder blomst&#10;&#10;Automatisk generert beskrivelse"/>
          <p:cNvPicPr preferRelativeResize="0"/>
          <p:nvPr/>
        </p:nvPicPr>
        <p:blipFill rotWithShape="1">
          <a:blip r:embed="rId13">
            <a:alphaModFix/>
          </a:blip>
          <a:srcRect/>
          <a:stretch/>
        </p:blipFill>
        <p:spPr>
          <a:xfrm>
            <a:off x="134634" y="4318551"/>
            <a:ext cx="1945646" cy="1277535"/>
          </a:xfrm>
          <a:prstGeom prst="rect">
            <a:avLst/>
          </a:prstGeom>
          <a:noFill/>
          <a:ln>
            <a:noFill/>
          </a:ln>
        </p:spPr>
      </p:pic>
      <p:pic>
        <p:nvPicPr>
          <p:cNvPr id="14" name="Google Shape;14;p11"/>
          <p:cNvPicPr preferRelativeResize="0"/>
          <p:nvPr/>
        </p:nvPicPr>
        <p:blipFill rotWithShape="1">
          <a:blip r:embed="rId14">
            <a:alphaModFix/>
          </a:blip>
          <a:srcRect/>
          <a:stretch/>
        </p:blipFill>
        <p:spPr>
          <a:xfrm>
            <a:off x="-27384" y="92256"/>
            <a:ext cx="3510390" cy="9673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290925" y="458025"/>
            <a:ext cx="6276150" cy="686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49" name="Google Shape;49;p22"/>
          <p:cNvSpPr txBox="1">
            <a:spLocks noGrp="1"/>
          </p:cNvSpPr>
          <p:nvPr>
            <p:ph type="body" idx="1"/>
          </p:nvPr>
        </p:nvSpPr>
        <p:spPr>
          <a:xfrm>
            <a:off x="290925" y="1489824"/>
            <a:ext cx="6276150" cy="30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05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050" b="0" i="0" u="none" strike="noStrike" cap="none">
                <a:solidFill>
                  <a:schemeClr val="dk1"/>
                </a:solidFill>
                <a:latin typeface="Roboto"/>
                <a:ea typeface="Roboto"/>
                <a:cs typeface="Roboto"/>
                <a:sym typeface="Roboto"/>
              </a:defRPr>
            </a:lvl9pPr>
          </a:lstStyle>
          <a:p>
            <a:endParaRPr/>
          </a:p>
        </p:txBody>
      </p:sp>
      <p:sp>
        <p:nvSpPr>
          <p:cNvPr id="50" name="Google Shape;50;p2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4"/>
          <p:cNvSpPr/>
          <p:nvPr/>
        </p:nvSpPr>
        <p:spPr>
          <a:xfrm>
            <a:off x="-596" y="-20538"/>
            <a:ext cx="6858596" cy="5164038"/>
          </a:xfrm>
          <a:prstGeom prst="rect">
            <a:avLst/>
          </a:prstGeom>
          <a:solidFill>
            <a:srgbClr val="969696">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03" name="Google Shape;103;p34"/>
          <p:cNvPicPr preferRelativeResize="0"/>
          <p:nvPr/>
        </p:nvPicPr>
        <p:blipFill rotWithShape="1">
          <a:blip r:embed="rId12">
            <a:alphaModFix/>
          </a:blip>
          <a:srcRect/>
          <a:stretch/>
        </p:blipFill>
        <p:spPr>
          <a:xfrm>
            <a:off x="4833157" y="-668610"/>
            <a:ext cx="4877120" cy="6901125"/>
          </a:xfrm>
          <a:prstGeom prst="rect">
            <a:avLst/>
          </a:prstGeom>
          <a:noFill/>
          <a:ln>
            <a:noFill/>
          </a:ln>
        </p:spPr>
      </p:pic>
      <p:sp>
        <p:nvSpPr>
          <p:cNvPr id="104" name="Google Shape;104;p34"/>
          <p:cNvSpPr txBox="1"/>
          <p:nvPr/>
        </p:nvSpPr>
        <p:spPr>
          <a:xfrm>
            <a:off x="1816894" y="3873543"/>
            <a:ext cx="184731" cy="2539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05" name="Google Shape;105;p34"/>
          <p:cNvSpPr/>
          <p:nvPr/>
        </p:nvSpPr>
        <p:spPr>
          <a:xfrm>
            <a:off x="-596" y="4841082"/>
            <a:ext cx="4185680" cy="302419"/>
          </a:xfrm>
          <a:prstGeom prst="rect">
            <a:avLst/>
          </a:prstGeom>
          <a:solidFill>
            <a:srgbClr val="00AEC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06" name="Google Shape;106;p34"/>
          <p:cNvSpPr/>
          <p:nvPr/>
        </p:nvSpPr>
        <p:spPr>
          <a:xfrm>
            <a:off x="4239090" y="4841082"/>
            <a:ext cx="2618910" cy="302419"/>
          </a:xfrm>
          <a:prstGeom prst="rect">
            <a:avLst/>
          </a:prstGeom>
          <a:solidFill>
            <a:srgbClr val="00AEC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07" name="Google Shape;107;p34"/>
          <p:cNvSpPr/>
          <p:nvPr/>
        </p:nvSpPr>
        <p:spPr>
          <a:xfrm>
            <a:off x="4387038" y="4866382"/>
            <a:ext cx="1842312"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 sz="1050" b="0" i="0" u="none" strike="noStrike" cap="none">
                <a:solidFill>
                  <a:schemeClr val="lt1"/>
                </a:solidFill>
                <a:latin typeface="Arial"/>
                <a:ea typeface="Arial"/>
                <a:cs typeface="Arial"/>
                <a:sym typeface="Arial"/>
              </a:rPr>
              <a:t>Gruppe- og kretsutvikling</a:t>
            </a:r>
            <a:endParaRPr sz="1050" b="0" i="0" u="none" strike="noStrike" cap="none">
              <a:solidFill>
                <a:srgbClr val="000000"/>
              </a:solidFill>
              <a:latin typeface="Arial"/>
              <a:ea typeface="Arial"/>
              <a:cs typeface="Arial"/>
              <a:sym typeface="Arial"/>
            </a:endParaRPr>
          </a:p>
        </p:txBody>
      </p:sp>
      <p:pic>
        <p:nvPicPr>
          <p:cNvPr id="108" name="Google Shape;108;p34" descr="Et bilde som inneholder blomst&#10;&#10;Automatisk generert beskrivelse"/>
          <p:cNvPicPr preferRelativeResize="0"/>
          <p:nvPr/>
        </p:nvPicPr>
        <p:blipFill rotWithShape="1">
          <a:blip r:embed="rId13">
            <a:alphaModFix/>
          </a:blip>
          <a:srcRect/>
          <a:stretch/>
        </p:blipFill>
        <p:spPr>
          <a:xfrm>
            <a:off x="80628" y="4318551"/>
            <a:ext cx="1945646" cy="1277535"/>
          </a:xfrm>
          <a:prstGeom prst="rect">
            <a:avLst/>
          </a:prstGeom>
          <a:noFill/>
          <a:ln>
            <a:noFill/>
          </a:ln>
        </p:spPr>
      </p:pic>
      <p:pic>
        <p:nvPicPr>
          <p:cNvPr id="109" name="Google Shape;109;p34"/>
          <p:cNvPicPr preferRelativeResize="0"/>
          <p:nvPr/>
        </p:nvPicPr>
        <p:blipFill rotWithShape="1">
          <a:blip r:embed="rId14">
            <a:alphaModFix/>
          </a:blip>
          <a:srcRect/>
          <a:stretch/>
        </p:blipFill>
        <p:spPr>
          <a:xfrm>
            <a:off x="-27384" y="141480"/>
            <a:ext cx="3510390" cy="9673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5"/>
          <p:cNvSpPr/>
          <p:nvPr/>
        </p:nvSpPr>
        <p:spPr>
          <a:xfrm>
            <a:off x="-596" y="-20538"/>
            <a:ext cx="6858596" cy="5164038"/>
          </a:xfrm>
          <a:prstGeom prst="rect">
            <a:avLst/>
          </a:prstGeom>
          <a:solidFill>
            <a:srgbClr val="969696">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44" name="Google Shape;144;p45"/>
          <p:cNvPicPr preferRelativeResize="0"/>
          <p:nvPr/>
        </p:nvPicPr>
        <p:blipFill rotWithShape="1">
          <a:blip r:embed="rId12">
            <a:alphaModFix/>
          </a:blip>
          <a:srcRect/>
          <a:stretch/>
        </p:blipFill>
        <p:spPr>
          <a:xfrm>
            <a:off x="4833157" y="-668610"/>
            <a:ext cx="4877120" cy="6901125"/>
          </a:xfrm>
          <a:prstGeom prst="rect">
            <a:avLst/>
          </a:prstGeom>
          <a:noFill/>
          <a:ln>
            <a:noFill/>
          </a:ln>
        </p:spPr>
      </p:pic>
      <p:sp>
        <p:nvSpPr>
          <p:cNvPr id="145" name="Google Shape;145;p45"/>
          <p:cNvSpPr txBox="1"/>
          <p:nvPr/>
        </p:nvSpPr>
        <p:spPr>
          <a:xfrm>
            <a:off x="1816894" y="3873543"/>
            <a:ext cx="184731" cy="2539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46" name="Google Shape;146;p45"/>
          <p:cNvSpPr/>
          <p:nvPr/>
        </p:nvSpPr>
        <p:spPr>
          <a:xfrm>
            <a:off x="-596" y="4841082"/>
            <a:ext cx="2457488" cy="302419"/>
          </a:xfrm>
          <a:prstGeom prst="rect">
            <a:avLst/>
          </a:prstGeom>
          <a:solidFill>
            <a:srgbClr val="436D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47" name="Google Shape;147;p45"/>
          <p:cNvSpPr/>
          <p:nvPr/>
        </p:nvSpPr>
        <p:spPr>
          <a:xfrm>
            <a:off x="2538117" y="4841082"/>
            <a:ext cx="4319884" cy="302419"/>
          </a:xfrm>
          <a:prstGeom prst="rect">
            <a:avLst/>
          </a:prstGeom>
          <a:solidFill>
            <a:srgbClr val="C0CF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48" name="Google Shape;148;p45"/>
          <p:cNvSpPr/>
          <p:nvPr/>
        </p:nvSpPr>
        <p:spPr>
          <a:xfrm>
            <a:off x="5259096" y="4866382"/>
            <a:ext cx="1842312"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 sz="1050" b="0" i="0" u="none" strike="noStrike" cap="none">
                <a:solidFill>
                  <a:schemeClr val="lt1"/>
                </a:solidFill>
                <a:latin typeface="Arial"/>
                <a:ea typeface="Arial"/>
                <a:cs typeface="Arial"/>
                <a:sym typeface="Arial"/>
              </a:rPr>
              <a:t>KL/KS – høsten 2019</a:t>
            </a:r>
            <a:endParaRPr sz="1050" b="0" i="0" u="none" strike="noStrike" cap="none">
              <a:solidFill>
                <a:srgbClr val="000000"/>
              </a:solidFill>
              <a:latin typeface="Arial"/>
              <a:ea typeface="Arial"/>
              <a:cs typeface="Arial"/>
              <a:sym typeface="Arial"/>
            </a:endParaRPr>
          </a:p>
        </p:txBody>
      </p:sp>
      <p:pic>
        <p:nvPicPr>
          <p:cNvPr id="149" name="Google Shape;149;p45" descr="Et bilde som inneholder blomst&#10;&#10;Automatisk generert beskrivelse"/>
          <p:cNvPicPr preferRelativeResize="0"/>
          <p:nvPr/>
        </p:nvPicPr>
        <p:blipFill rotWithShape="1">
          <a:blip r:embed="rId13">
            <a:alphaModFix/>
          </a:blip>
          <a:srcRect/>
          <a:stretch/>
        </p:blipFill>
        <p:spPr>
          <a:xfrm>
            <a:off x="134634" y="4318551"/>
            <a:ext cx="1945646" cy="1277535"/>
          </a:xfrm>
          <a:prstGeom prst="rect">
            <a:avLst/>
          </a:prstGeom>
          <a:noFill/>
          <a:ln>
            <a:noFill/>
          </a:ln>
        </p:spPr>
      </p:pic>
      <p:pic>
        <p:nvPicPr>
          <p:cNvPr id="150" name="Google Shape;150;p45"/>
          <p:cNvPicPr preferRelativeResize="0"/>
          <p:nvPr/>
        </p:nvPicPr>
        <p:blipFill rotWithShape="1">
          <a:blip r:embed="rId14">
            <a:alphaModFix/>
          </a:blip>
          <a:srcRect/>
          <a:stretch/>
        </p:blipFill>
        <p:spPr>
          <a:xfrm>
            <a:off x="-27384" y="141480"/>
            <a:ext cx="3510390" cy="9673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56"/>
          <p:cNvSpPr/>
          <p:nvPr/>
        </p:nvSpPr>
        <p:spPr>
          <a:xfrm>
            <a:off x="-596" y="-20538"/>
            <a:ext cx="6858596" cy="4806534"/>
          </a:xfrm>
          <a:prstGeom prst="rect">
            <a:avLst/>
          </a:prstGeom>
          <a:solidFill>
            <a:srgbClr val="969696">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85" name="Google Shape;185;p56"/>
          <p:cNvPicPr preferRelativeResize="0"/>
          <p:nvPr/>
        </p:nvPicPr>
        <p:blipFill rotWithShape="1">
          <a:blip r:embed="rId12">
            <a:alphaModFix/>
          </a:blip>
          <a:srcRect/>
          <a:stretch/>
        </p:blipFill>
        <p:spPr>
          <a:xfrm>
            <a:off x="4833157" y="-668610"/>
            <a:ext cx="4877120" cy="6901125"/>
          </a:xfrm>
          <a:prstGeom prst="rect">
            <a:avLst/>
          </a:prstGeom>
          <a:noFill/>
          <a:ln>
            <a:noFill/>
          </a:ln>
        </p:spPr>
      </p:pic>
      <p:sp>
        <p:nvSpPr>
          <p:cNvPr id="186" name="Google Shape;186;p56"/>
          <p:cNvSpPr txBox="1"/>
          <p:nvPr/>
        </p:nvSpPr>
        <p:spPr>
          <a:xfrm>
            <a:off x="1816894" y="3873543"/>
            <a:ext cx="184731" cy="2539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7" name="Google Shape;187;p56"/>
          <p:cNvSpPr/>
          <p:nvPr/>
        </p:nvSpPr>
        <p:spPr>
          <a:xfrm>
            <a:off x="-596" y="4841082"/>
            <a:ext cx="2457488" cy="302419"/>
          </a:xfrm>
          <a:prstGeom prst="rect">
            <a:avLst/>
          </a:prstGeom>
          <a:solidFill>
            <a:srgbClr val="436D8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8" name="Google Shape;188;p56"/>
          <p:cNvSpPr/>
          <p:nvPr/>
        </p:nvSpPr>
        <p:spPr>
          <a:xfrm>
            <a:off x="2538117" y="4841082"/>
            <a:ext cx="4319884" cy="302419"/>
          </a:xfrm>
          <a:prstGeom prst="rect">
            <a:avLst/>
          </a:prstGeom>
          <a:solidFill>
            <a:srgbClr val="C0CF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9" name="Google Shape;189;p56"/>
          <p:cNvSpPr/>
          <p:nvPr/>
        </p:nvSpPr>
        <p:spPr>
          <a:xfrm>
            <a:off x="5259096" y="4866382"/>
            <a:ext cx="1842312"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 sz="1050" b="0" i="0" u="none" strike="noStrike" cap="none">
                <a:solidFill>
                  <a:schemeClr val="lt1"/>
                </a:solidFill>
                <a:latin typeface="Arial"/>
                <a:ea typeface="Arial"/>
                <a:cs typeface="Arial"/>
                <a:sym typeface="Arial"/>
              </a:rPr>
              <a:t>KL/KS – høsten 2019</a:t>
            </a:r>
            <a:endParaRPr sz="1050" b="0" i="0" u="none" strike="noStrike" cap="none">
              <a:solidFill>
                <a:srgbClr val="000000"/>
              </a:solidFill>
              <a:latin typeface="Arial"/>
              <a:ea typeface="Arial"/>
              <a:cs typeface="Arial"/>
              <a:sym typeface="Arial"/>
            </a:endParaRPr>
          </a:p>
        </p:txBody>
      </p:sp>
      <p:pic>
        <p:nvPicPr>
          <p:cNvPr id="190" name="Google Shape;190;p56" descr="Et bilde som inneholder blomst&#10;&#10;Automatisk generert beskrivelse"/>
          <p:cNvPicPr preferRelativeResize="0"/>
          <p:nvPr/>
        </p:nvPicPr>
        <p:blipFill rotWithShape="1">
          <a:blip r:embed="rId13">
            <a:alphaModFix/>
          </a:blip>
          <a:srcRect/>
          <a:stretch/>
        </p:blipFill>
        <p:spPr>
          <a:xfrm>
            <a:off x="134634" y="4318551"/>
            <a:ext cx="1945646" cy="1277535"/>
          </a:xfrm>
          <a:prstGeom prst="rect">
            <a:avLst/>
          </a:prstGeom>
          <a:noFill/>
          <a:ln>
            <a:noFill/>
          </a:ln>
        </p:spPr>
      </p:pic>
      <p:pic>
        <p:nvPicPr>
          <p:cNvPr id="191" name="Google Shape;191;p56"/>
          <p:cNvPicPr preferRelativeResize="0"/>
          <p:nvPr/>
        </p:nvPicPr>
        <p:blipFill rotWithShape="1">
          <a:blip r:embed="rId14">
            <a:alphaModFix/>
          </a:blip>
          <a:srcRect/>
          <a:stretch/>
        </p:blipFill>
        <p:spPr>
          <a:xfrm>
            <a:off x="-27384" y="141480"/>
            <a:ext cx="3510390" cy="9673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eiding.no/grupper/gruppe-og-kretsutvikl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hjelp.speiding.n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title"/>
          </p:nvPr>
        </p:nvSpPr>
        <p:spPr>
          <a:xfrm>
            <a:off x="2171700" y="2459508"/>
            <a:ext cx="4686300" cy="942975"/>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Clr>
                <a:schemeClr val="dk1"/>
              </a:buClr>
              <a:buSzPts val="1100"/>
              <a:buFont typeface="Arial"/>
              <a:buNone/>
            </a:pPr>
            <a:r>
              <a:rPr lang="no" sz="2800">
                <a:solidFill>
                  <a:schemeClr val="accent5"/>
                </a:solidFill>
                <a:latin typeface="Arial"/>
                <a:ea typeface="Arial"/>
                <a:cs typeface="Arial"/>
                <a:sym typeface="Arial"/>
              </a:rPr>
              <a:t>Status og veien videre</a:t>
            </a:r>
            <a:endParaRPr sz="2400">
              <a:solidFill>
                <a:schemeClr val="accent5"/>
              </a:solidFill>
              <a:latin typeface="Arial"/>
              <a:ea typeface="Arial"/>
              <a:cs typeface="Arial"/>
              <a:sym typeface="Arial"/>
            </a:endParaRPr>
          </a:p>
        </p:txBody>
      </p:sp>
      <p:sp>
        <p:nvSpPr>
          <p:cNvPr id="232" name="Google Shape;232;p1"/>
          <p:cNvSpPr txBox="1">
            <a:spLocks noGrp="1"/>
          </p:cNvSpPr>
          <p:nvPr>
            <p:ph type="subTitle" idx="1"/>
          </p:nvPr>
        </p:nvSpPr>
        <p:spPr>
          <a:xfrm>
            <a:off x="2171700" y="2849563"/>
            <a:ext cx="4596496" cy="681037"/>
          </a:xfrm>
          <a:prstGeom prst="rect">
            <a:avLst/>
          </a:prstGeom>
          <a:noFill/>
          <a:ln>
            <a:noFill/>
          </a:ln>
        </p:spPr>
        <p:txBody>
          <a:bodyPr spcFirstLastPara="1" wrap="square" lIns="68550" tIns="34275" rIns="68550" bIns="34275" anchor="t" anchorCtr="0">
            <a:noAutofit/>
          </a:bodyPr>
          <a:lstStyle/>
          <a:p>
            <a:pPr marL="0" marR="0" lvl="0" indent="0" algn="l" rtl="0">
              <a:spcBef>
                <a:spcPts val="900"/>
              </a:spcBef>
              <a:spcAft>
                <a:spcPts val="0"/>
              </a:spcAft>
              <a:buClr>
                <a:schemeClr val="accent1"/>
              </a:buClr>
              <a:buSzPts val="1600"/>
              <a:buFont typeface="Arial"/>
              <a:buNone/>
            </a:pPr>
            <a:r>
              <a:rPr lang="no" sz="1600" b="0" i="0" u="none" strike="noStrike" cap="none">
                <a:solidFill>
                  <a:schemeClr val="accent5"/>
                </a:solidFill>
                <a:latin typeface="Arial"/>
                <a:ea typeface="Arial"/>
                <a:cs typeface="Arial"/>
                <a:sym typeface="Arial"/>
              </a:rPr>
              <a:t>KL/KS – høsten 2019</a:t>
            </a:r>
            <a:endParaRPr sz="1600" b="0" i="0" u="none" strike="noStrike" cap="none">
              <a:solidFill>
                <a:schemeClr val="accent5"/>
              </a:solidFill>
              <a:latin typeface="Arial"/>
              <a:ea typeface="Arial"/>
              <a:cs typeface="Arial"/>
              <a:sym typeface="Arial"/>
            </a:endParaRPr>
          </a:p>
        </p:txBody>
      </p:sp>
      <p:sp>
        <p:nvSpPr>
          <p:cNvPr id="233" name="Google Shape;233;p1"/>
          <p:cNvSpPr/>
          <p:nvPr/>
        </p:nvSpPr>
        <p:spPr>
          <a:xfrm>
            <a:off x="1953816" y="1645742"/>
            <a:ext cx="138150" cy="257175"/>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p:txBody>
      </p:sp>
      <p:sp>
        <p:nvSpPr>
          <p:cNvPr id="234" name="Google Shape;234;p1"/>
          <p:cNvSpPr/>
          <p:nvPr/>
        </p:nvSpPr>
        <p:spPr>
          <a:xfrm>
            <a:off x="3823097" y="4192489"/>
            <a:ext cx="138150" cy="257175"/>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p:txBody>
      </p:sp>
      <p:pic>
        <p:nvPicPr>
          <p:cNvPr id="235" name="Google Shape;235;p1"/>
          <p:cNvPicPr preferRelativeResize="0"/>
          <p:nvPr/>
        </p:nvPicPr>
        <p:blipFill rotWithShape="1">
          <a:blip r:embed="rId3">
            <a:alphaModFix/>
          </a:blip>
          <a:srcRect/>
          <a:stretch/>
        </p:blipFill>
        <p:spPr>
          <a:xfrm>
            <a:off x="-135941" y="1043310"/>
            <a:ext cx="4686300" cy="1450658"/>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0"/>
          <p:cNvSpPr txBox="1">
            <a:spLocks noGrp="1"/>
          </p:cNvSpPr>
          <p:nvPr>
            <p:ph type="title"/>
          </p:nvPr>
        </p:nvSpPr>
        <p:spPr>
          <a:xfrm>
            <a:off x="654884" y="1473707"/>
            <a:ext cx="6172200" cy="64305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no" sz="2800" b="0">
                <a:solidFill>
                  <a:schemeClr val="accent3"/>
                </a:solidFill>
                <a:latin typeface="Arial"/>
                <a:ea typeface="Arial"/>
                <a:cs typeface="Arial"/>
                <a:sym typeface="Arial"/>
              </a:rPr>
              <a:t>Hva kan jeg gjøre?</a:t>
            </a:r>
            <a:endParaRPr sz="3200">
              <a:solidFill>
                <a:schemeClr val="accent3"/>
              </a:solidFill>
              <a:latin typeface="Arial"/>
              <a:ea typeface="Arial"/>
              <a:cs typeface="Arial"/>
              <a:sym typeface="Arial"/>
            </a:endParaRPr>
          </a:p>
        </p:txBody>
      </p:sp>
      <p:sp>
        <p:nvSpPr>
          <p:cNvPr id="302" name="Google Shape;302;p10"/>
          <p:cNvSpPr txBox="1">
            <a:spLocks noGrp="1"/>
          </p:cNvSpPr>
          <p:nvPr>
            <p:ph type="body" idx="1"/>
          </p:nvPr>
        </p:nvSpPr>
        <p:spPr>
          <a:xfrm>
            <a:off x="654884" y="2110777"/>
            <a:ext cx="6172200" cy="2879910"/>
          </a:xfrm>
          <a:prstGeom prst="rect">
            <a:avLst/>
          </a:prstGeom>
          <a:noFill/>
          <a:ln>
            <a:noFill/>
          </a:ln>
        </p:spPr>
        <p:txBody>
          <a:bodyPr spcFirstLastPara="1" wrap="square" lIns="68550" tIns="34275" rIns="68550" bIns="34275" anchor="t" anchorCtr="0">
            <a:noAutofit/>
          </a:bodyPr>
          <a:lstStyle/>
          <a:p>
            <a:pPr marL="342900" lvl="0" indent="-314325" algn="l" rtl="0">
              <a:lnSpc>
                <a:spcPct val="115000"/>
              </a:lnSpc>
              <a:spcBef>
                <a:spcPts val="0"/>
              </a:spcBef>
              <a:spcAft>
                <a:spcPts val="0"/>
              </a:spcAft>
              <a:buClr>
                <a:srgbClr val="C0CF67"/>
              </a:buClr>
              <a:buSzPts val="1104"/>
              <a:buChar char="○"/>
            </a:pPr>
            <a:r>
              <a:rPr lang="no" sz="1400">
                <a:solidFill>
                  <a:schemeClr val="dk1"/>
                </a:solidFill>
                <a:latin typeface="Arial"/>
                <a:ea typeface="Arial"/>
                <a:cs typeface="Arial"/>
                <a:sym typeface="Arial"/>
              </a:rPr>
              <a:t>Ideer, innspill, bidrag? Ta kontakt!</a:t>
            </a:r>
            <a:br>
              <a:rPr lang="no" sz="1400">
                <a:solidFill>
                  <a:schemeClr val="dk1"/>
                </a:solidFill>
                <a:latin typeface="Arial"/>
                <a:ea typeface="Arial"/>
                <a:cs typeface="Arial"/>
                <a:sym typeface="Arial"/>
              </a:rPr>
            </a:br>
            <a:endParaRPr sz="1400">
              <a:solidFill>
                <a:srgbClr val="C0CF67"/>
              </a:solidFill>
              <a:latin typeface="Arial"/>
              <a:ea typeface="Arial"/>
              <a:cs typeface="Arial"/>
              <a:sym typeface="Arial"/>
            </a:endParaRPr>
          </a:p>
          <a:p>
            <a:pPr marL="0" lvl="0" indent="0" algn="l" rtl="0">
              <a:lnSpc>
                <a:spcPct val="115000"/>
              </a:lnSpc>
              <a:spcBef>
                <a:spcPts val="900"/>
              </a:spcBef>
              <a:spcAft>
                <a:spcPts val="0"/>
              </a:spcAft>
              <a:buClr>
                <a:srgbClr val="C0CF67"/>
              </a:buClr>
              <a:buSzPts val="1104"/>
              <a:buNone/>
            </a:pPr>
            <a:r>
              <a:rPr lang="no" sz="1400">
                <a:solidFill>
                  <a:schemeClr val="accent5"/>
                </a:solidFill>
                <a:latin typeface="Arial"/>
                <a:ea typeface="Arial"/>
                <a:cs typeface="Arial"/>
                <a:sym typeface="Arial"/>
              </a:rPr>
              <a:t>Se mer på:</a:t>
            </a:r>
            <a:endParaRPr sz="1400">
              <a:solidFill>
                <a:schemeClr val="accent5"/>
              </a:solidFill>
              <a:latin typeface="Arial"/>
              <a:ea typeface="Arial"/>
              <a:cs typeface="Arial"/>
              <a:sym typeface="Arial"/>
            </a:endParaRPr>
          </a:p>
          <a:p>
            <a:pPr marL="342900" lvl="0" indent="-295021" algn="l" rtl="0">
              <a:lnSpc>
                <a:spcPct val="150000"/>
              </a:lnSpc>
              <a:spcBef>
                <a:spcPts val="900"/>
              </a:spcBef>
              <a:spcAft>
                <a:spcPts val="0"/>
              </a:spcAft>
              <a:buClr>
                <a:srgbClr val="C0CF67"/>
              </a:buClr>
              <a:buSzPts val="1400"/>
              <a:buChar char="○"/>
            </a:pPr>
            <a:r>
              <a:rPr lang="no" sz="1400">
                <a:solidFill>
                  <a:schemeClr val="dk1"/>
                </a:solidFill>
                <a:latin typeface="Arial"/>
                <a:ea typeface="Arial"/>
                <a:cs typeface="Arial"/>
                <a:sym typeface="Arial"/>
              </a:rPr>
              <a:t>Prosjektsiden </a:t>
            </a:r>
            <a:r>
              <a:rPr lang="no" sz="1400" u="sng">
                <a:solidFill>
                  <a:schemeClr val="accent5"/>
                </a:solidFill>
                <a:latin typeface="Arial"/>
                <a:ea typeface="Arial"/>
                <a:cs typeface="Arial"/>
                <a:sym typeface="Arial"/>
                <a:hlinkClick r:id="rId3"/>
              </a:rPr>
              <a:t>speiding.no/grupper/gruppe-og-kretsutvikling</a:t>
            </a:r>
            <a:r>
              <a:rPr lang="no" sz="1400">
                <a:solidFill>
                  <a:schemeClr val="accent5"/>
                </a:solidFill>
                <a:latin typeface="Arial"/>
                <a:ea typeface="Arial"/>
                <a:cs typeface="Arial"/>
                <a:sym typeface="Arial"/>
              </a:rPr>
              <a:t> </a:t>
            </a:r>
            <a:endParaRPr sz="1400">
              <a:solidFill>
                <a:schemeClr val="accent5"/>
              </a:solidFill>
              <a:latin typeface="Arial"/>
              <a:ea typeface="Arial"/>
              <a:cs typeface="Arial"/>
              <a:sym typeface="Arial"/>
            </a:endParaRPr>
          </a:p>
          <a:p>
            <a:pPr marL="342900" lvl="0" indent="-295021" algn="l" rtl="0">
              <a:lnSpc>
                <a:spcPct val="150000"/>
              </a:lnSpc>
              <a:spcBef>
                <a:spcPts val="0"/>
              </a:spcBef>
              <a:spcAft>
                <a:spcPts val="0"/>
              </a:spcAft>
              <a:buClr>
                <a:srgbClr val="C0CF67"/>
              </a:buClr>
              <a:buSzPts val="1400"/>
              <a:buChar char="○"/>
            </a:pPr>
            <a:r>
              <a:rPr lang="no" sz="1400">
                <a:solidFill>
                  <a:schemeClr val="dk1"/>
                </a:solidFill>
                <a:latin typeface="Arial"/>
                <a:ea typeface="Arial"/>
                <a:cs typeface="Arial"/>
                <a:sym typeface="Arial"/>
              </a:rPr>
              <a:t>Hjelpesiden: </a:t>
            </a:r>
            <a:r>
              <a:rPr lang="no" sz="1400" u="sng">
                <a:solidFill>
                  <a:schemeClr val="accent5"/>
                </a:solidFill>
                <a:latin typeface="Arial"/>
                <a:ea typeface="Arial"/>
                <a:cs typeface="Arial"/>
                <a:sym typeface="Arial"/>
                <a:hlinkClick r:id="rId4"/>
              </a:rPr>
              <a:t>hjelp.speiding.no</a:t>
            </a:r>
            <a:endParaRPr sz="1400" u="sng">
              <a:solidFill>
                <a:schemeClr val="accent5"/>
              </a:solidFill>
              <a:latin typeface="Arial"/>
              <a:ea typeface="Arial"/>
              <a:cs typeface="Arial"/>
              <a:sym typeface="Arial"/>
            </a:endParaRPr>
          </a:p>
          <a:p>
            <a:pPr marL="342900" lvl="0" indent="0" algn="l" rtl="0">
              <a:lnSpc>
                <a:spcPct val="150000"/>
              </a:lnSpc>
              <a:spcBef>
                <a:spcPts val="900"/>
              </a:spcBef>
              <a:spcAft>
                <a:spcPts val="0"/>
              </a:spcAft>
              <a:buSzPts val="1200"/>
              <a:buNone/>
            </a:pPr>
            <a:endParaRPr sz="1200">
              <a:solidFill>
                <a:srgbClr val="FFFFFF"/>
              </a:solidFill>
              <a:latin typeface="Arial"/>
              <a:ea typeface="Arial"/>
              <a:cs typeface="Arial"/>
              <a:sym typeface="Arial"/>
            </a:endParaRPr>
          </a:p>
          <a:p>
            <a:pPr marL="0" lvl="0" indent="0" algn="l" rtl="0">
              <a:lnSpc>
                <a:spcPct val="115000"/>
              </a:lnSpc>
              <a:spcBef>
                <a:spcPts val="900"/>
              </a:spcBef>
              <a:spcAft>
                <a:spcPts val="0"/>
              </a:spcAft>
              <a:buSzPts val="1200"/>
              <a:buNone/>
            </a:pPr>
            <a:endParaRPr sz="1200">
              <a:solidFill>
                <a:srgbClr val="FFFFFF"/>
              </a:solidFill>
              <a:latin typeface="Arial"/>
              <a:ea typeface="Arial"/>
              <a:cs typeface="Arial"/>
              <a:sym typeface="Arial"/>
            </a:endParaRPr>
          </a:p>
          <a:p>
            <a:pPr marL="342900" lvl="0" indent="0" algn="l" rtl="0">
              <a:lnSpc>
                <a:spcPct val="115000"/>
              </a:lnSpc>
              <a:spcBef>
                <a:spcPts val="900"/>
              </a:spcBef>
              <a:spcAft>
                <a:spcPts val="900"/>
              </a:spcAft>
              <a:buSzPts val="1200"/>
              <a:buNone/>
            </a:pPr>
            <a:endParaRPr sz="12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
          <p:cNvSpPr txBox="1">
            <a:spLocks noGrp="1"/>
          </p:cNvSpPr>
          <p:nvPr>
            <p:ph type="body" idx="1"/>
          </p:nvPr>
        </p:nvSpPr>
        <p:spPr>
          <a:xfrm>
            <a:off x="628650" y="1884246"/>
            <a:ext cx="5715000" cy="2074500"/>
          </a:xfrm>
          <a:prstGeom prst="rect">
            <a:avLst/>
          </a:prstGeom>
          <a:noFill/>
          <a:ln>
            <a:noFill/>
          </a:ln>
        </p:spPr>
        <p:txBody>
          <a:bodyPr spcFirstLastPara="1" wrap="square" lIns="68550" tIns="34275" rIns="68550" bIns="34275" anchor="t" anchorCtr="0">
            <a:noAutofit/>
          </a:bodyPr>
          <a:lstStyle/>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Om gruppe- og kretsutviklingsprosjektet</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Kartlegging i grupper og kretser/korps</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Gjennomgang av eksisterende materiell og hjelpemidler</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Forslag til struktur for støtteapparatet</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Informasjon om prosjektet i gruppe-, krets- og korpsposten og egne e-poster</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Opprettelse av prosjektsiden</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Opprettelse av en hjelpeside - i testfasen</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Høringspersoner og testgrupper</a:t>
            </a:r>
            <a:endParaRPr sz="1200">
              <a:latin typeface="Arial"/>
              <a:ea typeface="Arial"/>
              <a:cs typeface="Arial"/>
              <a:sym typeface="Arial"/>
            </a:endParaRPr>
          </a:p>
          <a:p>
            <a:pPr marL="290512" lvl="0" indent="-171449" algn="l" rtl="0">
              <a:lnSpc>
                <a:spcPct val="150000"/>
              </a:lnSpc>
              <a:spcBef>
                <a:spcPts val="0"/>
              </a:spcBef>
              <a:spcAft>
                <a:spcPts val="0"/>
              </a:spcAft>
              <a:buClr>
                <a:srgbClr val="C0CF67"/>
              </a:buClr>
              <a:buSzPts val="1100"/>
              <a:buChar char="○"/>
            </a:pPr>
            <a:r>
              <a:rPr lang="no" sz="1200">
                <a:latin typeface="Arial"/>
                <a:ea typeface="Arial"/>
                <a:cs typeface="Arial"/>
                <a:sym typeface="Arial"/>
              </a:rPr>
              <a:t>Utvikling av materiell og hjelpemidler</a:t>
            </a:r>
            <a:endParaRPr sz="1600">
              <a:latin typeface="Arial"/>
              <a:ea typeface="Arial"/>
              <a:cs typeface="Arial"/>
              <a:sym typeface="Arial"/>
            </a:endParaRPr>
          </a:p>
        </p:txBody>
      </p:sp>
      <p:sp>
        <p:nvSpPr>
          <p:cNvPr id="244" name="Google Shape;244;p2"/>
          <p:cNvSpPr/>
          <p:nvPr/>
        </p:nvSpPr>
        <p:spPr>
          <a:xfrm>
            <a:off x="628650" y="1296623"/>
            <a:ext cx="5715000" cy="584591"/>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r>
              <a:rPr lang="no" sz="2800" b="0" i="0" u="none" strike="noStrike" cap="none">
                <a:solidFill>
                  <a:schemeClr val="accent5"/>
                </a:solidFill>
                <a:latin typeface="Arial"/>
                <a:ea typeface="Arial"/>
                <a:cs typeface="Arial"/>
                <a:sym typeface="Arial"/>
              </a:rPr>
              <a:t>Status - kort om prosjektet</a:t>
            </a:r>
            <a:endParaRPr sz="1200" b="0" i="0" u="none" strike="noStrike" cap="none">
              <a:solidFill>
                <a:schemeClr val="accent5"/>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
          <p:cNvSpPr txBox="1">
            <a:spLocks noGrp="1"/>
          </p:cNvSpPr>
          <p:nvPr>
            <p:ph type="title"/>
          </p:nvPr>
        </p:nvSpPr>
        <p:spPr>
          <a:xfrm>
            <a:off x="666622" y="1503192"/>
            <a:ext cx="6172200" cy="708471"/>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no" sz="2800" b="0">
                <a:solidFill>
                  <a:schemeClr val="accent5"/>
                </a:solidFill>
                <a:latin typeface="Arial"/>
                <a:ea typeface="Arial"/>
                <a:cs typeface="Arial"/>
                <a:sym typeface="Arial"/>
              </a:rPr>
              <a:t>Hjelpesiden</a:t>
            </a:r>
            <a:endParaRPr sz="3200">
              <a:solidFill>
                <a:schemeClr val="accent5"/>
              </a:solidFill>
              <a:latin typeface="Arial"/>
              <a:ea typeface="Arial"/>
              <a:cs typeface="Arial"/>
              <a:sym typeface="Arial"/>
            </a:endParaRPr>
          </a:p>
        </p:txBody>
      </p:sp>
      <p:sp>
        <p:nvSpPr>
          <p:cNvPr id="250" name="Google Shape;250;p3"/>
          <p:cNvSpPr txBox="1">
            <a:spLocks noGrp="1"/>
          </p:cNvSpPr>
          <p:nvPr>
            <p:ph type="body" idx="1"/>
          </p:nvPr>
        </p:nvSpPr>
        <p:spPr>
          <a:xfrm>
            <a:off x="655902" y="2110026"/>
            <a:ext cx="5715000" cy="2057400"/>
          </a:xfrm>
          <a:prstGeom prst="rect">
            <a:avLst/>
          </a:prstGeom>
          <a:noFill/>
          <a:ln>
            <a:noFill/>
          </a:ln>
        </p:spPr>
        <p:txBody>
          <a:bodyPr spcFirstLastPara="1" wrap="square" lIns="68550" tIns="34275" rIns="68550" bIns="34275" anchor="t" anchorCtr="0">
            <a:noAutofit/>
          </a:bodyPr>
          <a:lstStyle/>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Testing av funksjoner, bl. a. supportfunksjon</a:t>
            </a:r>
            <a:endParaRPr sz="1200">
              <a:latin typeface="Arial"/>
              <a:ea typeface="Arial"/>
              <a:cs typeface="Arial"/>
              <a:sym typeface="Arial"/>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Avklaring mellom hjelpesiden og speiding.no</a:t>
            </a:r>
            <a:endParaRPr sz="1200">
              <a:latin typeface="Arial"/>
              <a:ea typeface="Arial"/>
              <a:cs typeface="Arial"/>
              <a:sym typeface="Arial"/>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Et verktøy vi har fra før</a:t>
            </a:r>
            <a:endParaRPr sz="1200">
              <a:latin typeface="Arial"/>
              <a:ea typeface="Arial"/>
              <a:cs typeface="Arial"/>
              <a:sym typeface="Arial"/>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Ønsker innspill</a:t>
            </a:r>
            <a:endParaRPr sz="1200">
              <a:latin typeface="Arial"/>
              <a:ea typeface="Arial"/>
              <a:cs typeface="Arial"/>
              <a:sym typeface="Arial"/>
            </a:endParaRPr>
          </a:p>
          <a:p>
            <a:pPr marL="0" lvl="0" indent="0" algn="l" rtl="0">
              <a:lnSpc>
                <a:spcPct val="115000"/>
              </a:lnSpc>
              <a:spcBef>
                <a:spcPts val="900"/>
              </a:spcBef>
              <a:spcAft>
                <a:spcPts val="0"/>
              </a:spcAft>
              <a:buClr>
                <a:schemeClr val="dk1"/>
              </a:buClr>
              <a:buSzPts val="1100"/>
              <a:buNone/>
            </a:pPr>
            <a:endParaRPr sz="1200">
              <a:latin typeface="Arial"/>
              <a:ea typeface="Arial"/>
              <a:cs typeface="Arial"/>
              <a:sym typeface="Arial"/>
            </a:endParaRPr>
          </a:p>
          <a:p>
            <a:pPr marL="0" lvl="0" indent="342900" algn="l" rtl="0">
              <a:lnSpc>
                <a:spcPct val="115000"/>
              </a:lnSpc>
              <a:spcBef>
                <a:spcPts val="900"/>
              </a:spcBef>
              <a:spcAft>
                <a:spcPts val="900"/>
              </a:spcAft>
              <a:buClr>
                <a:schemeClr val="dk1"/>
              </a:buClr>
              <a:buSzPts val="1100"/>
              <a:buNone/>
            </a:pPr>
            <a:r>
              <a:rPr lang="no" sz="1600">
                <a:solidFill>
                  <a:schemeClr val="accent5"/>
                </a:solidFill>
                <a:latin typeface="Arial"/>
                <a:ea typeface="Arial"/>
                <a:cs typeface="Arial"/>
                <a:sym typeface="Arial"/>
              </a:rPr>
              <a:t>hjelp@speiding.no</a:t>
            </a:r>
            <a:endParaRPr sz="160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
          <p:cNvPicPr preferRelativeResize="0"/>
          <p:nvPr/>
        </p:nvPicPr>
        <p:blipFill rotWithShape="1">
          <a:blip r:embed="rId3">
            <a:alphaModFix/>
          </a:blip>
          <a:srcRect/>
          <a:stretch/>
        </p:blipFill>
        <p:spPr>
          <a:xfrm>
            <a:off x="124800" y="1254381"/>
            <a:ext cx="4712269" cy="1791038"/>
          </a:xfrm>
          <a:prstGeom prst="rect">
            <a:avLst/>
          </a:prstGeom>
          <a:noFill/>
          <a:ln>
            <a:noFill/>
          </a:ln>
        </p:spPr>
      </p:pic>
      <p:pic>
        <p:nvPicPr>
          <p:cNvPr id="259" name="Google Shape;259;p4"/>
          <p:cNvPicPr preferRelativeResize="0"/>
          <p:nvPr/>
        </p:nvPicPr>
        <p:blipFill rotWithShape="1">
          <a:blip r:embed="rId4">
            <a:alphaModFix/>
          </a:blip>
          <a:srcRect/>
          <a:stretch/>
        </p:blipFill>
        <p:spPr>
          <a:xfrm>
            <a:off x="1903359" y="2413180"/>
            <a:ext cx="4619681" cy="2237475"/>
          </a:xfrm>
          <a:prstGeom prst="rect">
            <a:avLst/>
          </a:prstGeom>
          <a:noFill/>
          <a:ln>
            <a:noFill/>
          </a:ln>
        </p:spPr>
      </p:pic>
      <p:sp>
        <p:nvSpPr>
          <p:cNvPr id="260" name="Google Shape;260;p4"/>
          <p:cNvSpPr txBox="1">
            <a:spLocks noGrp="1"/>
          </p:cNvSpPr>
          <p:nvPr>
            <p:ph type="title"/>
          </p:nvPr>
        </p:nvSpPr>
        <p:spPr>
          <a:xfrm>
            <a:off x="4084241" y="421933"/>
            <a:ext cx="6172200" cy="857250"/>
          </a:xfrm>
          <a:prstGeom prst="rect">
            <a:avLst/>
          </a:prstGeom>
          <a:noFill/>
          <a:ln>
            <a:noFill/>
          </a:ln>
        </p:spPr>
        <p:txBody>
          <a:bodyPr spcFirstLastPara="1" wrap="square" lIns="68550" tIns="34275" rIns="68550" bIns="34275" anchor="t" anchorCtr="0">
            <a:noAutofit/>
          </a:bodyPr>
          <a:lstStyle/>
          <a:p>
            <a:pPr marL="0" lvl="0" indent="0" algn="l" rtl="0">
              <a:lnSpc>
                <a:spcPct val="161111"/>
              </a:lnSpc>
              <a:spcBef>
                <a:spcPts val="0"/>
              </a:spcBef>
              <a:spcAft>
                <a:spcPts val="0"/>
              </a:spcAft>
              <a:buNone/>
            </a:pPr>
            <a:r>
              <a:rPr lang="no" sz="1800" b="0">
                <a:solidFill>
                  <a:schemeClr val="accent5"/>
                </a:solidFill>
                <a:latin typeface="Arial"/>
                <a:ea typeface="Arial"/>
                <a:cs typeface="Arial"/>
                <a:sym typeface="Arial"/>
              </a:rPr>
              <a:t>Hjelpesiden</a:t>
            </a:r>
            <a:endParaRPr sz="1800">
              <a:solidFill>
                <a:schemeClr val="accent5"/>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 descr="Et bilde som inneholder skjorte, mat&#10;&#10;Automatisk generert beskrivelse"/>
          <p:cNvPicPr preferRelativeResize="0"/>
          <p:nvPr/>
        </p:nvPicPr>
        <p:blipFill rotWithShape="1">
          <a:blip r:embed="rId3">
            <a:alphaModFix/>
          </a:blip>
          <a:srcRect/>
          <a:stretch/>
        </p:blipFill>
        <p:spPr>
          <a:xfrm>
            <a:off x="1021468" y="1267886"/>
            <a:ext cx="4704533" cy="3453681"/>
          </a:xfrm>
          <a:prstGeom prst="rect">
            <a:avLst/>
          </a:prstGeom>
          <a:noFill/>
          <a:ln>
            <a:noFill/>
          </a:ln>
        </p:spPr>
      </p:pic>
      <p:sp>
        <p:nvSpPr>
          <p:cNvPr id="269" name="Google Shape;269;p5"/>
          <p:cNvSpPr txBox="1">
            <a:spLocks noGrp="1"/>
          </p:cNvSpPr>
          <p:nvPr>
            <p:ph type="title"/>
          </p:nvPr>
        </p:nvSpPr>
        <p:spPr>
          <a:xfrm>
            <a:off x="3702832" y="421933"/>
            <a:ext cx="6172200" cy="857250"/>
          </a:xfrm>
          <a:prstGeom prst="rect">
            <a:avLst/>
          </a:prstGeom>
          <a:noFill/>
          <a:ln>
            <a:noFill/>
          </a:ln>
        </p:spPr>
        <p:txBody>
          <a:bodyPr spcFirstLastPara="1" wrap="square" lIns="68550" tIns="34275" rIns="68550" bIns="34275" anchor="t" anchorCtr="0">
            <a:noAutofit/>
          </a:bodyPr>
          <a:lstStyle/>
          <a:p>
            <a:pPr marL="0" lvl="0" indent="0" algn="l" rtl="0">
              <a:lnSpc>
                <a:spcPct val="161111"/>
              </a:lnSpc>
              <a:spcBef>
                <a:spcPts val="0"/>
              </a:spcBef>
              <a:spcAft>
                <a:spcPts val="0"/>
              </a:spcAft>
              <a:buNone/>
            </a:pPr>
            <a:r>
              <a:rPr lang="no" sz="1800" b="0">
                <a:solidFill>
                  <a:schemeClr val="accent5"/>
                </a:solidFill>
                <a:latin typeface="Arial"/>
                <a:ea typeface="Arial"/>
                <a:cs typeface="Arial"/>
                <a:sym typeface="Arial"/>
              </a:rPr>
              <a:t>Fra henvendelse til løsning</a:t>
            </a:r>
            <a:endParaRPr sz="1800">
              <a:solidFill>
                <a:schemeClr val="accent5"/>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6"/>
          <p:cNvPicPr preferRelativeResize="0"/>
          <p:nvPr/>
        </p:nvPicPr>
        <p:blipFill rotWithShape="1">
          <a:blip r:embed="rId3">
            <a:alphaModFix/>
          </a:blip>
          <a:srcRect/>
          <a:stretch/>
        </p:blipFill>
        <p:spPr>
          <a:xfrm>
            <a:off x="203042" y="1044161"/>
            <a:ext cx="5987496" cy="3712247"/>
          </a:xfrm>
          <a:prstGeom prst="rect">
            <a:avLst/>
          </a:prstGeom>
          <a:noFill/>
          <a:ln>
            <a:noFill/>
          </a:ln>
        </p:spPr>
      </p:pic>
      <p:sp>
        <p:nvSpPr>
          <p:cNvPr id="278" name="Google Shape;278;p6"/>
          <p:cNvSpPr txBox="1">
            <a:spLocks noGrp="1"/>
          </p:cNvSpPr>
          <p:nvPr>
            <p:ph type="title"/>
          </p:nvPr>
        </p:nvSpPr>
        <p:spPr>
          <a:xfrm>
            <a:off x="3663712" y="437825"/>
            <a:ext cx="6172200" cy="857250"/>
          </a:xfrm>
          <a:prstGeom prst="rect">
            <a:avLst/>
          </a:prstGeom>
          <a:noFill/>
          <a:ln>
            <a:noFill/>
          </a:ln>
        </p:spPr>
        <p:txBody>
          <a:bodyPr spcFirstLastPara="1" wrap="square" lIns="68550" tIns="34275" rIns="68550" bIns="34275" anchor="t" anchorCtr="0">
            <a:noAutofit/>
          </a:bodyPr>
          <a:lstStyle/>
          <a:p>
            <a:pPr marL="0" lvl="0" indent="0" algn="l" rtl="0">
              <a:lnSpc>
                <a:spcPct val="150000"/>
              </a:lnSpc>
              <a:spcBef>
                <a:spcPts val="0"/>
              </a:spcBef>
              <a:spcAft>
                <a:spcPts val="0"/>
              </a:spcAft>
              <a:buNone/>
            </a:pPr>
            <a:r>
              <a:rPr lang="no" sz="1800" b="0">
                <a:solidFill>
                  <a:schemeClr val="accent5"/>
                </a:solidFill>
                <a:latin typeface="Arial"/>
                <a:ea typeface="Arial"/>
                <a:cs typeface="Arial"/>
                <a:sym typeface="Arial"/>
              </a:rPr>
              <a:t>Strukturen i støtteapparatet</a:t>
            </a:r>
            <a:endParaRPr sz="1800">
              <a:solidFill>
                <a:schemeClr val="accent5"/>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txBox="1">
            <a:spLocks noGrp="1"/>
          </p:cNvSpPr>
          <p:nvPr>
            <p:ph type="title"/>
          </p:nvPr>
        </p:nvSpPr>
        <p:spPr>
          <a:xfrm>
            <a:off x="646634" y="1523716"/>
            <a:ext cx="6172200" cy="708471"/>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no" sz="2800" b="0">
                <a:solidFill>
                  <a:schemeClr val="accent5"/>
                </a:solidFill>
                <a:latin typeface="Arial"/>
                <a:ea typeface="Arial"/>
                <a:cs typeface="Arial"/>
                <a:sym typeface="Arial"/>
              </a:rPr>
              <a:t>Første lansering - gruppeoppdrag</a:t>
            </a:r>
            <a:endParaRPr sz="3200">
              <a:solidFill>
                <a:schemeClr val="accent5"/>
              </a:solidFill>
              <a:latin typeface="Arial"/>
              <a:ea typeface="Arial"/>
              <a:cs typeface="Arial"/>
              <a:sym typeface="Arial"/>
            </a:endParaRPr>
          </a:p>
        </p:txBody>
      </p:sp>
      <p:sp>
        <p:nvSpPr>
          <p:cNvPr id="284" name="Google Shape;284;p7"/>
          <p:cNvSpPr txBox="1">
            <a:spLocks noGrp="1"/>
          </p:cNvSpPr>
          <p:nvPr>
            <p:ph type="body" idx="1"/>
          </p:nvPr>
        </p:nvSpPr>
        <p:spPr>
          <a:xfrm>
            <a:off x="595945" y="2110032"/>
            <a:ext cx="5715000" cy="2057400"/>
          </a:xfrm>
          <a:prstGeom prst="rect">
            <a:avLst/>
          </a:prstGeom>
          <a:noFill/>
          <a:ln>
            <a:noFill/>
          </a:ln>
        </p:spPr>
        <p:txBody>
          <a:bodyPr spcFirstLastPara="1" wrap="square" lIns="68550" tIns="34275" rIns="68550" bIns="34275" anchor="t" anchorCtr="0">
            <a:noAutofit/>
          </a:bodyPr>
          <a:lstStyle/>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Gruppeoppdrag - selvhjelpsmateriell for grupper </a:t>
            </a:r>
            <a:endParaRPr sz="1200">
              <a:latin typeface="Arial"/>
              <a:ea typeface="Arial"/>
              <a:cs typeface="Arial"/>
              <a:sym typeface="Arial"/>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Kretser/korps kan også bruke dette materiellet</a:t>
            </a:r>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Videre gruppeoppdrag</a:t>
            </a:r>
            <a:endParaRPr/>
          </a:p>
          <a:p>
            <a:pPr marL="342900" lvl="0" indent="-276225" algn="l" rtl="0">
              <a:lnSpc>
                <a:spcPct val="150000"/>
              </a:lnSpc>
              <a:spcBef>
                <a:spcPts val="0"/>
              </a:spcBef>
              <a:spcAft>
                <a:spcPts val="0"/>
              </a:spcAft>
              <a:buClr>
                <a:srgbClr val="C0CF67"/>
              </a:buClr>
              <a:buSzPts val="1104"/>
              <a:buChar char="○"/>
            </a:pPr>
            <a:r>
              <a:rPr lang="no" sz="1200">
                <a:latin typeface="Arial"/>
                <a:ea typeface="Arial"/>
                <a:cs typeface="Arial"/>
                <a:sym typeface="Arial"/>
              </a:rPr>
              <a:t>Egne oppdrag for krets- og korpsstyrer</a:t>
            </a:r>
            <a:endParaRPr sz="12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8"/>
          <p:cNvSpPr txBox="1">
            <a:spLocks noGrp="1"/>
          </p:cNvSpPr>
          <p:nvPr>
            <p:ph type="title"/>
          </p:nvPr>
        </p:nvSpPr>
        <p:spPr>
          <a:xfrm>
            <a:off x="634897" y="1452830"/>
            <a:ext cx="6172200" cy="531446"/>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no" sz="2800" b="0">
                <a:solidFill>
                  <a:schemeClr val="accent5"/>
                </a:solidFill>
                <a:latin typeface="Arial"/>
                <a:ea typeface="Arial"/>
                <a:cs typeface="Arial"/>
                <a:sym typeface="Arial"/>
              </a:rPr>
              <a:t>Tiltak som er klare eller i sluttfasen</a:t>
            </a:r>
            <a:endParaRPr sz="3200">
              <a:solidFill>
                <a:schemeClr val="accent5"/>
              </a:solidFill>
              <a:latin typeface="Arial"/>
              <a:ea typeface="Arial"/>
              <a:cs typeface="Arial"/>
              <a:sym typeface="Arial"/>
            </a:endParaRPr>
          </a:p>
        </p:txBody>
      </p:sp>
      <p:sp>
        <p:nvSpPr>
          <p:cNvPr id="290" name="Google Shape;290;p8"/>
          <p:cNvSpPr txBox="1">
            <a:spLocks noGrp="1"/>
          </p:cNvSpPr>
          <p:nvPr>
            <p:ph type="body" idx="1"/>
          </p:nvPr>
        </p:nvSpPr>
        <p:spPr>
          <a:xfrm>
            <a:off x="665891" y="2040076"/>
            <a:ext cx="5754825" cy="2618100"/>
          </a:xfrm>
          <a:prstGeom prst="rect">
            <a:avLst/>
          </a:prstGeom>
          <a:noFill/>
          <a:ln>
            <a:noFill/>
          </a:ln>
        </p:spPr>
        <p:txBody>
          <a:bodyPr spcFirstLastPara="1" wrap="square" lIns="68550" tIns="34275" rIns="68550" bIns="34275" anchor="t" anchorCtr="0">
            <a:noAutofit/>
          </a:bodyPr>
          <a:lstStyle/>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Artikler om motivasjon, om rovere og unge ledere og om prosjektet</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Gruppeoppdrag: Ledermotivasjon</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Tilbud om regnskapssystemet Tripletex</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Nye maler for gruppe- og kretsnettsider</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Del 1 av såkalt speiderapp</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Google-kalender med årshjul med faste frister og påminnelser for gruppestyrer</a:t>
            </a:r>
            <a:endParaRPr sz="1200">
              <a:latin typeface="Arial"/>
              <a:ea typeface="Arial"/>
              <a:cs typeface="Arial"/>
              <a:sym typeface="Arial"/>
            </a:endParaRPr>
          </a:p>
          <a:p>
            <a:pPr marL="342900" lvl="0" indent="-266700" algn="l" rtl="0">
              <a:lnSpc>
                <a:spcPct val="150000"/>
              </a:lnSpc>
              <a:spcBef>
                <a:spcPts val="0"/>
              </a:spcBef>
              <a:spcAft>
                <a:spcPts val="0"/>
              </a:spcAft>
              <a:buClr>
                <a:srgbClr val="C0CF67"/>
              </a:buClr>
              <a:buSzPts val="1104"/>
              <a:buChar char="○"/>
            </a:pPr>
            <a:r>
              <a:rPr lang="no" sz="1200">
                <a:latin typeface="Arial"/>
                <a:ea typeface="Arial"/>
                <a:cs typeface="Arial"/>
                <a:sym typeface="Arial"/>
              </a:rPr>
              <a:t>Oppskrift for bruk av Speiderbasen</a:t>
            </a:r>
            <a:endParaRPr sz="1200">
              <a:latin typeface="Arial"/>
              <a:ea typeface="Arial"/>
              <a:cs typeface="Arial"/>
              <a:sym typeface="Arial"/>
            </a:endParaRPr>
          </a:p>
          <a:p>
            <a:pPr marL="514350" lvl="0" indent="-101345" algn="l" rtl="0">
              <a:lnSpc>
                <a:spcPct val="150000"/>
              </a:lnSpc>
              <a:spcBef>
                <a:spcPts val="900"/>
              </a:spcBef>
              <a:spcAft>
                <a:spcPts val="0"/>
              </a:spcAft>
              <a:buClr>
                <a:srgbClr val="C0CF67"/>
              </a:buClr>
              <a:buSzPts val="1104"/>
              <a:buNone/>
            </a:pPr>
            <a:endParaRPr sz="1200">
              <a:latin typeface="Arial"/>
              <a:ea typeface="Arial"/>
              <a:cs typeface="Arial"/>
              <a:sym typeface="Arial"/>
            </a:endParaRPr>
          </a:p>
          <a:p>
            <a:pPr marL="514350" lvl="0" indent="-101345" algn="l" rtl="0">
              <a:lnSpc>
                <a:spcPct val="150000"/>
              </a:lnSpc>
              <a:spcBef>
                <a:spcPts val="900"/>
              </a:spcBef>
              <a:spcAft>
                <a:spcPts val="900"/>
              </a:spcAft>
              <a:buClr>
                <a:srgbClr val="C0CF67"/>
              </a:buClr>
              <a:buSzPts val="1104"/>
              <a:buNone/>
            </a:pPr>
            <a:endParaRPr sz="12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title"/>
          </p:nvPr>
        </p:nvSpPr>
        <p:spPr>
          <a:xfrm>
            <a:off x="685800" y="1474309"/>
            <a:ext cx="6172200" cy="85725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no" sz="2800" b="0">
                <a:solidFill>
                  <a:schemeClr val="accent3"/>
                </a:solidFill>
                <a:latin typeface="Arial"/>
                <a:ea typeface="Arial"/>
                <a:cs typeface="Arial"/>
                <a:sym typeface="Arial"/>
              </a:rPr>
              <a:t>Veien videre</a:t>
            </a:r>
            <a:endParaRPr sz="3200">
              <a:solidFill>
                <a:schemeClr val="accent3"/>
              </a:solidFill>
              <a:latin typeface="Arial"/>
              <a:ea typeface="Arial"/>
              <a:cs typeface="Arial"/>
              <a:sym typeface="Arial"/>
            </a:endParaRPr>
          </a:p>
        </p:txBody>
      </p:sp>
      <p:sp>
        <p:nvSpPr>
          <p:cNvPr id="296" name="Google Shape;296;p9"/>
          <p:cNvSpPr txBox="1">
            <a:spLocks noGrp="1"/>
          </p:cNvSpPr>
          <p:nvPr>
            <p:ph type="body" idx="1"/>
          </p:nvPr>
        </p:nvSpPr>
        <p:spPr>
          <a:xfrm>
            <a:off x="650097" y="2060061"/>
            <a:ext cx="5715000" cy="2057400"/>
          </a:xfrm>
          <a:prstGeom prst="rect">
            <a:avLst/>
          </a:prstGeom>
          <a:noFill/>
          <a:ln>
            <a:noFill/>
          </a:ln>
        </p:spPr>
        <p:txBody>
          <a:bodyPr spcFirstLastPara="1" wrap="square" lIns="68550" tIns="34275" rIns="68550" bIns="34275" anchor="t" anchorCtr="0">
            <a:noAutofit/>
          </a:bodyPr>
          <a:lstStyle/>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Lage rollebeskrivelser for støtteapparatet</a:t>
            </a:r>
            <a:endParaRPr/>
          </a:p>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Finne ressurspersoner og begynne å bygge et nettverk</a:t>
            </a:r>
            <a:endParaRPr sz="1200">
              <a:latin typeface="Arial"/>
              <a:ea typeface="Arial"/>
              <a:cs typeface="Arial"/>
              <a:sym typeface="Arial"/>
            </a:endParaRPr>
          </a:p>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Plan for organisering av opplæringen (ved behov)</a:t>
            </a:r>
            <a:endParaRPr sz="1200">
              <a:latin typeface="Arial"/>
              <a:ea typeface="Arial"/>
              <a:cs typeface="Arial"/>
              <a:sym typeface="Arial"/>
            </a:endParaRPr>
          </a:p>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Plan for oppsøkende virksomhet</a:t>
            </a:r>
            <a:endParaRPr sz="1200">
              <a:latin typeface="Arial"/>
              <a:ea typeface="Arial"/>
              <a:cs typeface="Arial"/>
              <a:sym typeface="Arial"/>
            </a:endParaRPr>
          </a:p>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Plan for fornyelse av ressurspersoner</a:t>
            </a:r>
            <a:endParaRPr/>
          </a:p>
          <a:p>
            <a:pPr marL="352425" lvl="0" indent="-285750" algn="l" rtl="0">
              <a:lnSpc>
                <a:spcPct val="150000"/>
              </a:lnSpc>
              <a:spcBef>
                <a:spcPts val="0"/>
              </a:spcBef>
              <a:spcAft>
                <a:spcPts val="0"/>
              </a:spcAft>
              <a:buClr>
                <a:srgbClr val="C0CF67"/>
              </a:buClr>
              <a:buSzPts val="1104"/>
              <a:buChar char="○"/>
            </a:pPr>
            <a:r>
              <a:rPr lang="no" sz="1200">
                <a:latin typeface="Arial"/>
                <a:ea typeface="Arial"/>
                <a:cs typeface="Arial"/>
                <a:sym typeface="Arial"/>
              </a:rPr>
              <a:t>Fortsette å arbeide med materiell og hjelpemidler</a:t>
            </a:r>
            <a:endParaRPr/>
          </a:p>
        </p:txBody>
      </p:sp>
    </p:spTree>
  </p:cSld>
  <p:clrMapOvr>
    <a:masterClrMapping/>
  </p:clrMapOvr>
</p:sld>
</file>

<file path=ppt/theme/theme1.xml><?xml version="1.0" encoding="utf-8"?>
<a:theme xmlns:a="http://schemas.openxmlformats.org/drawingml/2006/main" name="3_Tema GK-powerpoint 2">
  <a:themeElements>
    <a:clrScheme name="Gruppe- og kretsutvikling">
      <a:dk1>
        <a:srgbClr val="000000"/>
      </a:dk1>
      <a:lt1>
        <a:srgbClr val="FFFFFF"/>
      </a:lt1>
      <a:dk2>
        <a:srgbClr val="455F51"/>
      </a:dk2>
      <a:lt2>
        <a:srgbClr val="E2DFCC"/>
      </a:lt2>
      <a:accent1>
        <a:srgbClr val="99CB38"/>
      </a:accent1>
      <a:accent2>
        <a:srgbClr val="99CB38"/>
      </a:accent2>
      <a:accent3>
        <a:srgbClr val="4EB3CF"/>
      </a:accent3>
      <a:accent4>
        <a:srgbClr val="4EB3CF"/>
      </a:accent4>
      <a:accent5>
        <a:srgbClr val="4EB3CF"/>
      </a:accent5>
      <a:accent6>
        <a:srgbClr val="00B050"/>
      </a:accent6>
      <a:hlink>
        <a:srgbClr val="99CB38"/>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GK-powerpoint">
  <a:themeElements>
    <a:clrScheme name="Gruppe- og kretsutvikling">
      <a:dk1>
        <a:srgbClr val="000000"/>
      </a:dk1>
      <a:lt1>
        <a:srgbClr val="FFFFFF"/>
      </a:lt1>
      <a:dk2>
        <a:srgbClr val="455F51"/>
      </a:dk2>
      <a:lt2>
        <a:srgbClr val="E2DFCC"/>
      </a:lt2>
      <a:accent1>
        <a:srgbClr val="99CB38"/>
      </a:accent1>
      <a:accent2>
        <a:srgbClr val="99CB38"/>
      </a:accent2>
      <a:accent3>
        <a:srgbClr val="4EB3CF"/>
      </a:accent3>
      <a:accent4>
        <a:srgbClr val="4EB3CF"/>
      </a:accent4>
      <a:accent5>
        <a:srgbClr val="4EB3CF"/>
      </a:accent5>
      <a:accent6>
        <a:srgbClr val="00B050"/>
      </a:accent6>
      <a:hlink>
        <a:srgbClr val="99CB38"/>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GK-powerpoint 2">
  <a:themeElements>
    <a:clrScheme name="Gruppe- og kretsutvikling">
      <a:dk1>
        <a:srgbClr val="000000"/>
      </a:dk1>
      <a:lt1>
        <a:srgbClr val="FFFFFF"/>
      </a:lt1>
      <a:dk2>
        <a:srgbClr val="455F51"/>
      </a:dk2>
      <a:lt2>
        <a:srgbClr val="E2DFCC"/>
      </a:lt2>
      <a:accent1>
        <a:srgbClr val="99CB38"/>
      </a:accent1>
      <a:accent2>
        <a:srgbClr val="99CB38"/>
      </a:accent2>
      <a:accent3>
        <a:srgbClr val="4EB3CF"/>
      </a:accent3>
      <a:accent4>
        <a:srgbClr val="4EB3CF"/>
      </a:accent4>
      <a:accent5>
        <a:srgbClr val="4EB3CF"/>
      </a:accent5>
      <a:accent6>
        <a:srgbClr val="00B050"/>
      </a:accent6>
      <a:hlink>
        <a:srgbClr val="99CB38"/>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GK-powerpoint 2">
  <a:themeElements>
    <a:clrScheme name="Gruppe- og kretsutvikling">
      <a:dk1>
        <a:srgbClr val="000000"/>
      </a:dk1>
      <a:lt1>
        <a:srgbClr val="FFFFFF"/>
      </a:lt1>
      <a:dk2>
        <a:srgbClr val="455F51"/>
      </a:dk2>
      <a:lt2>
        <a:srgbClr val="E2DFCC"/>
      </a:lt2>
      <a:accent1>
        <a:srgbClr val="99CB38"/>
      </a:accent1>
      <a:accent2>
        <a:srgbClr val="99CB38"/>
      </a:accent2>
      <a:accent3>
        <a:srgbClr val="4EB3CF"/>
      </a:accent3>
      <a:accent4>
        <a:srgbClr val="4EB3CF"/>
      </a:accent4>
      <a:accent5>
        <a:srgbClr val="4EB3CF"/>
      </a:accent5>
      <a:accent6>
        <a:srgbClr val="00B050"/>
      </a:accent6>
      <a:hlink>
        <a:srgbClr val="99CB38"/>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Egendefinert</PresentationFormat>
  <Paragraphs>109</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5</vt:i4>
      </vt:variant>
      <vt:variant>
        <vt:lpstr>Lysbildetitler</vt:lpstr>
      </vt:variant>
      <vt:variant>
        <vt:i4>10</vt:i4>
      </vt:variant>
    </vt:vector>
  </HeadingPairs>
  <TitlesOfParts>
    <vt:vector size="19" baseType="lpstr">
      <vt:lpstr>Georgia</vt:lpstr>
      <vt:lpstr>Arial</vt:lpstr>
      <vt:lpstr>Roboto</vt:lpstr>
      <vt:lpstr>Roboto Slab</vt:lpstr>
      <vt:lpstr>3_Tema GK-powerpoint 2</vt:lpstr>
      <vt:lpstr>Marina</vt:lpstr>
      <vt:lpstr>Tema GK-powerpoint</vt:lpstr>
      <vt:lpstr>Tema GK-powerpoint 2</vt:lpstr>
      <vt:lpstr>1_Tema GK-powerpoint 2</vt:lpstr>
      <vt:lpstr>Status og veien videre</vt:lpstr>
      <vt:lpstr>PowerPoint-presentasjon</vt:lpstr>
      <vt:lpstr>Hjelpesiden</vt:lpstr>
      <vt:lpstr>Hjelpesiden</vt:lpstr>
      <vt:lpstr>Fra henvendelse til løsning</vt:lpstr>
      <vt:lpstr>Strukturen i støtteapparatet</vt:lpstr>
      <vt:lpstr>Første lansering - gruppeoppdrag</vt:lpstr>
      <vt:lpstr>Tiltak som er klare eller i sluttfasen</vt:lpstr>
      <vt:lpstr>Veien videre</vt:lpstr>
      <vt:lpstr>Hva kan jeg gjøre?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og veien videre</dc:title>
  <dc:creator>Ksenia Sazonova</dc:creator>
  <cp:lastModifiedBy>Kirvil Kaasa</cp:lastModifiedBy>
  <cp:revision>1</cp:revision>
  <dcterms:modified xsi:type="dcterms:W3CDTF">2019-10-28T13:04:50Z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E6010F40-A7A8-476F-8ADF-328AB0ECE735</vt:lpwstr>
  </property>
  <property fmtid="{D5CDD505-2E9C-101B-9397-08002B2CF9AE}" pid="3" name="ArticulatePath">
    <vt:lpwstr>GK- status på KL_KS høst 2019</vt:lpwstr>
  </property>
</Properties>
</file>