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308D5-7DD3-48E6-A159-CFD648195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0B4630-9371-4BB6-B48C-933FB80E2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B48348-B4AE-4959-AFE0-9BBDDF5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D44B83-9ED2-4A89-A4C7-E9CC1F00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4D68B4-3FB2-420E-AC2A-B1DEECE9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34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C2C7A3-ABDC-44E1-8A7B-759E5679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710E66-4679-4961-BB28-ACA5968C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91E51B-2663-48ED-9C91-C18C4FEF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4541BE-4F46-4350-9F4F-7E0AC25B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18503-5F08-45F7-9048-2315D076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98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EC2CF4-6A99-4AD2-B4DD-86A718A13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EE3994-3878-4908-9A35-9F3711B56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C90F4E-8BD7-44B1-8A18-451B7FD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6FCC9A-4064-49A4-A6E0-1F1F559F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D4C0726-8964-4DE5-BD03-5449F5F1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2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DCF38-4719-4B3C-BD07-3FE32DEB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DFCB07-C360-49D4-A5C6-3E2351CE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E87610-E50F-4F1C-9E6F-7795BB1F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861536-1FBA-4787-80A3-27538334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7BDA8-D592-4FC1-A11A-A7822B3B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3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C3717-7705-4C3A-AD9D-68971632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97D2F6-8A6E-456C-A6AE-3B630047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F7D60A-A201-452F-B497-CF4CE422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653D8F-F5F2-460C-81C5-987F6C5E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557181-9573-4577-B4A1-426AF77A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E51DD-6FC7-4E1B-AAD4-98FB0486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4E54C1-3AB2-4025-870A-CE2F94450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E2CFA05-958E-43DB-B1FD-9B70AC226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C210CD-E093-4112-A821-CD2B3CA7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B43FC37-E54E-401E-9E43-2C7F593C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A0EE11-98DB-4E15-ABBA-73BF4499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2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56E977-0D6E-40C9-AA74-B065773D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36E75F-6FE1-4D39-AC60-C67B8F20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A6A9CF-65A6-49C6-AFC3-474CDB38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2EF4A09-69CE-497E-BB8D-5E61EFFB8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967B83-2253-4C43-9A1E-7DC8DBFA9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38F59A6-911C-49F1-B9AF-B770F18E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EE66E34-B21A-4962-858F-AC2D5023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1BA54E9-FA20-464F-9BEB-B5909A97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43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8E8D7A-2847-41A4-848C-0EA927D3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AEEFC4A-C3BA-4AC7-944D-38478A33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AB9785-410E-4645-834F-392EDDA9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6B66D86-863E-4AFA-AEB8-08FDEB58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05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6559017-9FD5-492B-8401-475D6157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C4F8C1-E580-45CA-8E20-C52B154B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12FA2B-D3CC-4166-AAE1-4B5E8F48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53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BC19BF-4172-4EA3-8403-9B079564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447F37-0DB2-4296-A39F-CB497A2AF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C9B01E-5290-4CAA-AD73-6FA6AE3A4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94D51B-F344-4550-BCE0-B1941F05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E983606-A452-4E97-B99F-62D18768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D4E7FC-F01F-40D5-B42E-B74F1E7E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1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0417E-080C-452C-B465-FB45BBB6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7EB8A8-05C9-4BEB-B855-063B97786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F84E5B-996B-4213-A4F7-3263DCD60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9F9D8D-F0B2-4849-8457-822B34CD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6F1595-D4AA-4233-9620-B512D5A4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216283-F429-4A67-B77E-1B777F37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58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44CC530-B7BC-4491-AB03-B26BA328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EB09B8-9698-4D73-9166-0B5245BC6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DB0616-FFD1-44DB-8BAC-6882BA241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914B-7523-4E39-9D65-442C0B5CEA65}" type="datetimeFigureOut">
              <a:rPr lang="nb-NO" smtClean="0"/>
              <a:t>24.10.2019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545156-5854-4183-92C8-6531D7EE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358FD1-3DED-4A6B-8D53-21B0C6F7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83D9-B2F3-4725-8F55-CDCBBE47A2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35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B5A27-0FAC-4514-9B30-151AA4DA5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9631"/>
            <a:ext cx="9144000" cy="1481138"/>
          </a:xfrm>
        </p:spPr>
        <p:txBody>
          <a:bodyPr/>
          <a:lstStyle/>
          <a:p>
            <a:r>
              <a:rPr lang="nb-NO" dirty="0"/>
              <a:t>Speiding i Nord-Norge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8AA469-3255-4BEC-A7A1-0CA50CD20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6307138"/>
            <a:ext cx="9144000" cy="1655762"/>
          </a:xfrm>
        </p:spPr>
        <p:txBody>
          <a:bodyPr/>
          <a:lstStyle/>
          <a:p>
            <a:r>
              <a:rPr lang="nb-NO" dirty="0"/>
              <a:t>Ole Kristian Ljunggren Ringstad / Kretsleder i Salten og Helgeland krets</a:t>
            </a:r>
          </a:p>
        </p:txBody>
      </p:sp>
    </p:spTree>
    <p:extLst>
      <p:ext uri="{BB962C8B-B14F-4D97-AF65-F5344CB8AC3E}">
        <p14:creationId xmlns:p14="http://schemas.microsoft.com/office/powerpoint/2010/main" val="197557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2994D9-185F-4DFF-9FA4-C3B6D20B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Speiding i nord, er det så annerledes?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02C61F-6138-4F41-9B15-3006853B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Klima - krevende</a:t>
            </a:r>
          </a:p>
          <a:p>
            <a:endParaRPr lang="nb-NO" dirty="0"/>
          </a:p>
          <a:p>
            <a:r>
              <a:rPr lang="nb-NO" dirty="0"/>
              <a:t>Geografi - utfordrende</a:t>
            </a:r>
          </a:p>
          <a:p>
            <a:endParaRPr lang="nb-NO" dirty="0"/>
          </a:p>
          <a:p>
            <a:r>
              <a:rPr lang="nb-NO" dirty="0"/>
              <a:t>Aktiviteter - samarbeid</a:t>
            </a:r>
          </a:p>
          <a:p>
            <a:endParaRPr lang="nb-NO" dirty="0"/>
          </a:p>
          <a:p>
            <a:r>
              <a:rPr lang="nb-NO" dirty="0"/>
              <a:t>Samhold - vennskap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2E4A72-B19C-4AFE-AD38-3CC065F3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81" y="2822225"/>
            <a:ext cx="5761219" cy="19935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A3DCC4F-D103-4C84-93BB-C4B7B425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674" y="1954416"/>
            <a:ext cx="576121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2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D5B26-5426-4814-B34E-B028A630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vi tilby?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E381D-1CCF-4636-9D10-9B1A7C1049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Friluftsliv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Tilpassede utfordringer</a:t>
            </a:r>
          </a:p>
          <a:p>
            <a:endParaRPr lang="nb-NO" dirty="0"/>
          </a:p>
          <a:p>
            <a:r>
              <a:rPr lang="nb-NO" dirty="0"/>
              <a:t>Felles verdier</a:t>
            </a:r>
          </a:p>
          <a:p>
            <a:endParaRPr lang="nb-NO" dirty="0"/>
          </a:p>
          <a:p>
            <a:r>
              <a:rPr lang="nb-NO" dirty="0"/>
              <a:t>Opplevelser for livet</a:t>
            </a: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FB12BEE6-4BA8-45C2-AD09-B6F3D5F5E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92" y="1690688"/>
            <a:ext cx="5671608" cy="425370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64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5EB62-9C62-40A9-B628-79C76235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som faller utenfor….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105CB6-605C-49DF-AF7B-0A7A30F2B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nb-NO" dirty="0"/>
              <a:t>Hvorfor passer de som ellers ikke passer inn…?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CB88BF4-F052-450F-B5AE-22AE6009D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940980"/>
            <a:ext cx="3946327" cy="523598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326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6AECF-F58A-466F-B007-94A8A8A1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vinternatt ute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2EE5C78-12E7-4AE6-87D4-E7D5C979CE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71608" cy="4253706"/>
          </a:xfrm>
          <a:effectLst>
            <a:softEdge rad="63500"/>
          </a:effectLst>
        </p:spPr>
      </p:pic>
      <p:pic>
        <p:nvPicPr>
          <p:cNvPr id="5" name="video-1571949009">
            <a:hlinkClick r:id="" action="ppaction://media"/>
            <a:extLst>
              <a:ext uri="{FF2B5EF4-FFF2-40B4-BE49-F238E27FC236}">
                <a16:creationId xmlns:a16="http://schemas.microsoft.com/office/drawing/2014/main" id="{C94733DF-7E8A-4F1F-9F21-4C201DD5DE05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9575" y="365125"/>
            <a:ext cx="3324225" cy="5947586"/>
          </a:xfrm>
        </p:spPr>
      </p:pic>
    </p:spTree>
    <p:extLst>
      <p:ext uri="{BB962C8B-B14F-4D97-AF65-F5344CB8AC3E}">
        <p14:creationId xmlns:p14="http://schemas.microsoft.com/office/powerpoint/2010/main" val="29873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65</Words>
  <Application>Microsoft Office PowerPoint</Application>
  <PresentationFormat>Widescreen</PresentationFormat>
  <Paragraphs>26</Paragraphs>
  <Slides>5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Speiding i Nord-Norge</vt:lpstr>
      <vt:lpstr>Speiding i nord, er det så annerledes?</vt:lpstr>
      <vt:lpstr>Hva kan vi tilby?</vt:lpstr>
      <vt:lpstr>De som faller utenfor….</vt:lpstr>
      <vt:lpstr>En vinternatt 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Speiding i Nord-Norge</dc:title>
  <dc:creator>Ane Katrine Asphjell</dc:creator>
  <cp:lastModifiedBy>Ane Katrine Asphjell</cp:lastModifiedBy>
  <cp:revision>10</cp:revision>
  <dcterms:created xsi:type="dcterms:W3CDTF">2019-10-24T13:00:43Z</dcterms:created>
  <dcterms:modified xsi:type="dcterms:W3CDTF">2019-10-24T21:23:37Z</dcterms:modified>
</cp:coreProperties>
</file>