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gCrBkQqfitU4jW/6as96icjG21+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12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1" i="0" sz="12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12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1" i="0" lang="no-NO"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jQe8ThL6pKiv69SSIXmYXqo03ksCgQij2mJCrh4dbv0/edi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jQe8ThL6pKiv69SSIXmYXqo03ksCgQij2mJCrh4dbv0/edit"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jQe8ThL6pKiv69SSIXmYXqo03ksCgQij2mJCrh4dbv0/edit"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jQe8ThL6pKiv69SSIXmYXqo03ksCgQij2mJCrh4dbv0/edit"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peiding.no/grupper/gruppe-og-kretsutvikling" TargetMode="Externa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peiding.no/grupper/gruppe-og-kretsutvikl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jQe8ThL6pKiv69SSIXmYXqo03ksCgQij2mJCrh4dbv0/edit"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jQe8ThL6pKiv69SSIXmYXqo03ksCgQij2mJCrh4dbv0/edit"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jQe8ThL6pKiv69SSIXmYXqo03ksCgQij2mJCrh4dbv0/edit"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 name="Shape 51"/>
        <p:cNvGrpSpPr/>
        <p:nvPr/>
      </p:nvGrpSpPr>
      <p:grpSpPr>
        <a:xfrm>
          <a:off x="0" y="0"/>
          <a:ext cx="0" cy="0"/>
          <a:chOff x="0" y="0"/>
          <a:chExt cx="0" cy="0"/>
        </a:xfrm>
      </p:grpSpPr>
      <p:sp>
        <p:nvSpPr>
          <p:cNvPr id="52" name="Google Shape;52;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 name="Google Shape;5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no-NO"/>
              <a:t>3 min</a:t>
            </a:r>
            <a:endParaRPr/>
          </a:p>
          <a:p>
            <a:pPr indent="0" lvl="0" marL="0" rtl="0" algn="l">
              <a:lnSpc>
                <a:spcPct val="100000"/>
              </a:lnSpc>
              <a:spcBef>
                <a:spcPts val="0"/>
              </a:spcBef>
              <a:spcAft>
                <a:spcPts val="0"/>
              </a:spcAft>
              <a:buSzPts val="1400"/>
              <a:buNone/>
            </a:pPr>
            <a:r>
              <a:rPr lang="no-NO"/>
              <a:t>Ksenia snakker, Kirvil chatten, Ingrid </a:t>
            </a:r>
            <a:r>
              <a:rPr lang="no-NO" u="sng">
                <a:solidFill>
                  <a:schemeClr val="hlink"/>
                </a:solidFill>
                <a:hlinkClick r:id="rId2"/>
              </a:rPr>
              <a:t>referat</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no-NO"/>
              <a:t>Velkommen. </a:t>
            </a:r>
            <a:r>
              <a:rPr b="0" i="0" lang="no-NO" sz="1200">
                <a:solidFill>
                  <a:schemeClr val="dk1"/>
                </a:solidFill>
                <a:latin typeface="Calibri"/>
                <a:ea typeface="Calibri"/>
                <a:cs typeface="Calibri"/>
                <a:sym typeface="Calibri"/>
              </a:rPr>
              <a:t>Formen og forventningene. Vi har en tidsplan</a:t>
            </a:r>
            <a:r>
              <a:rPr lang="no-NO"/>
              <a:t> og vil holde tiden</a:t>
            </a:r>
            <a:r>
              <a:rPr b="0" i="0" lang="no-NO" sz="1200">
                <a:solidFill>
                  <a:schemeClr val="dk1"/>
                </a:solidFill>
                <a:latin typeface="Calibri"/>
                <a:ea typeface="Calibri"/>
                <a:cs typeface="Calibri"/>
                <a:sym typeface="Calibri"/>
              </a:rPr>
              <a:t>. Men vi ser hva som engasjerer mest og tilpasser litt underveis. Vi må styre samtalen litt. Hvis noen temaer får for lite tid, kan vi heller ta dem opp senere. </a:t>
            </a:r>
            <a:endParaRPr b="0" i="0" sz="12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400"/>
              <a:buNone/>
            </a:pPr>
            <a:r>
              <a:rPr lang="no-NO"/>
              <a:t>Fortelle temaene. Alle inviteres til å delta og bidra med sine erfaringer. Det er selve poenget med denne samlingen.</a:t>
            </a:r>
            <a:endParaRPr/>
          </a:p>
          <a:p>
            <a:pPr indent="0" lvl="0" marL="0" rtl="0" algn="l">
              <a:lnSpc>
                <a:spcPct val="100000"/>
              </a:lnSpc>
              <a:spcBef>
                <a:spcPts val="0"/>
              </a:spcBef>
              <a:spcAft>
                <a:spcPts val="0"/>
              </a:spcAft>
              <a:buSzPts val="1400"/>
              <a:buNone/>
            </a:pPr>
            <a:r>
              <a:t/>
            </a:r>
            <a:endParaRPr/>
          </a:p>
        </p:txBody>
      </p:sp>
      <p:sp>
        <p:nvSpPr>
          <p:cNvPr id="54" name="Google Shape;54;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no-NO"/>
              <a:t>20 min</a:t>
            </a:r>
            <a:r>
              <a:rPr b="0" i="0" lang="no-NO" sz="1200">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1200"/>
              <a:buFont typeface="Calibri"/>
              <a:buNone/>
            </a:pPr>
            <a:r>
              <a:rPr lang="no-NO"/>
              <a:t>Ingrid snakker, Kirvil chatt, Lykke </a:t>
            </a:r>
            <a:r>
              <a:rPr lang="no-NO" u="sng">
                <a:solidFill>
                  <a:schemeClr val="hlink"/>
                </a:solidFill>
                <a:hlinkClick r:id="rId2"/>
              </a:rPr>
              <a:t>referat</a:t>
            </a:r>
            <a:endParaRPr b="0"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no-NO"/>
              <a:t>Innledning og gruppediskusjoner. Nå har vi hørt Roy Arild fortelle hvordan Hedmark krets har jobbet med å følge opp sine grupper. </a:t>
            </a:r>
            <a:endParaRPr/>
          </a:p>
          <a:p>
            <a:pPr indent="0" lvl="0" marL="0" marR="0" rtl="0" algn="l">
              <a:lnSpc>
                <a:spcPct val="100000"/>
              </a:lnSpc>
              <a:spcBef>
                <a:spcPts val="0"/>
              </a:spcBef>
              <a:spcAft>
                <a:spcPts val="0"/>
              </a:spcAft>
              <a:buClr>
                <a:schemeClr val="dk1"/>
              </a:buClr>
              <a:buSzPts val="1200"/>
              <a:buFont typeface="Calibri"/>
              <a:buNone/>
            </a:pPr>
            <a:r>
              <a:rPr lang="no-NO"/>
              <a:t>Vi skal snakke litt om hvorfor det er viktig å følge opp gruppene, hvilke muligheter vi har og hvilke utfordringer vi kan støte på.</a:t>
            </a:r>
            <a:endParaRPr/>
          </a:p>
          <a:p>
            <a:pPr indent="0" lvl="0" marL="0" marR="0" rtl="0" algn="l">
              <a:lnSpc>
                <a:spcPct val="100000"/>
              </a:lnSpc>
              <a:spcBef>
                <a:spcPts val="0"/>
              </a:spcBef>
              <a:spcAft>
                <a:spcPts val="0"/>
              </a:spcAft>
              <a:buClr>
                <a:schemeClr val="dk1"/>
              </a:buClr>
              <a:buSzPts val="1200"/>
              <a:buFont typeface="Calibri"/>
              <a:buNone/>
            </a:pPr>
            <a:r>
              <a:rPr lang="no-NO"/>
              <a:t>Først skal vi se hva KL-KS svarte på spørsmålet “Hva kan vi gjøre for gruppene som sliter?”.</a:t>
            </a:r>
            <a:endParaRPr/>
          </a:p>
        </p:txBody>
      </p:sp>
      <p:sp>
        <p:nvSpPr>
          <p:cNvPr id="121" name="Google Shape;121;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Innspill fra KL/KS</a:t>
            </a:r>
            <a:endParaRPr b="0"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no-NO"/>
              <a:t>(Hva kan vi gjøre for gruppene som sliter.)</a:t>
            </a:r>
            <a:endParaRPr/>
          </a:p>
          <a:p>
            <a:pPr indent="-317500" lvl="0" marL="457200" marR="0" rtl="0" algn="l">
              <a:lnSpc>
                <a:spcPct val="100000"/>
              </a:lnSpc>
              <a:spcBef>
                <a:spcPts val="0"/>
              </a:spcBef>
              <a:spcAft>
                <a:spcPts val="0"/>
              </a:spcAft>
              <a:buSzPts val="1400"/>
              <a:buChar char="-"/>
            </a:pPr>
            <a:r>
              <a:rPr lang="no-NO"/>
              <a:t>Veiledning og mentorordninger</a:t>
            </a:r>
            <a:endParaRPr/>
          </a:p>
          <a:p>
            <a:pPr indent="-317500" lvl="0" marL="457200" marR="0" rtl="0" algn="l">
              <a:lnSpc>
                <a:spcPct val="100000"/>
              </a:lnSpc>
              <a:spcBef>
                <a:spcPts val="0"/>
              </a:spcBef>
              <a:spcAft>
                <a:spcPts val="0"/>
              </a:spcAft>
              <a:buSzPts val="1400"/>
              <a:buChar char="-"/>
            </a:pPr>
            <a:r>
              <a:rPr lang="no-NO"/>
              <a:t>samarbeid</a:t>
            </a:r>
            <a:endParaRPr/>
          </a:p>
          <a:p>
            <a:pPr indent="-317500" lvl="0" marL="457200" marR="0" rtl="0" algn="l">
              <a:lnSpc>
                <a:spcPct val="100000"/>
              </a:lnSpc>
              <a:spcBef>
                <a:spcPts val="0"/>
              </a:spcBef>
              <a:spcAft>
                <a:spcPts val="0"/>
              </a:spcAft>
              <a:buSzPts val="1400"/>
              <a:buChar char="-"/>
            </a:pPr>
            <a:r>
              <a:rPr lang="no-NO"/>
              <a:t>lederlån</a:t>
            </a:r>
            <a:endParaRPr/>
          </a:p>
          <a:p>
            <a:pPr indent="-317500" lvl="0" marL="457200" marR="0" rtl="0" algn="l">
              <a:lnSpc>
                <a:spcPct val="100000"/>
              </a:lnSpc>
              <a:spcBef>
                <a:spcPts val="0"/>
              </a:spcBef>
              <a:spcAft>
                <a:spcPts val="0"/>
              </a:spcAft>
              <a:buSzPts val="1400"/>
              <a:buChar char="-"/>
            </a:pPr>
            <a:r>
              <a:rPr lang="no-NO"/>
              <a:t>rovere</a:t>
            </a:r>
            <a:endParaRPr/>
          </a:p>
          <a:p>
            <a:pPr indent="-317500" lvl="0" marL="457200" marR="0" rtl="0" algn="l">
              <a:lnSpc>
                <a:spcPct val="100000"/>
              </a:lnSpc>
              <a:spcBef>
                <a:spcPts val="0"/>
              </a:spcBef>
              <a:spcAft>
                <a:spcPts val="0"/>
              </a:spcAft>
              <a:buSzPts val="1400"/>
              <a:buChar char="-"/>
            </a:pPr>
            <a:r>
              <a:rPr lang="no-NO"/>
              <a:t>kursing/ledertrening/faglig påfyll</a:t>
            </a:r>
            <a:endParaRPr/>
          </a:p>
        </p:txBody>
      </p:sp>
      <p:sp>
        <p:nvSpPr>
          <p:cNvPr id="129" name="Google Shape;129;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no-NO"/>
              <a:t>25 min</a:t>
            </a:r>
            <a:endParaRPr/>
          </a:p>
          <a:p>
            <a:pPr indent="0" lvl="0" marL="0" marR="0" rtl="0" algn="l">
              <a:lnSpc>
                <a:spcPct val="100000"/>
              </a:lnSpc>
              <a:spcBef>
                <a:spcPts val="0"/>
              </a:spcBef>
              <a:spcAft>
                <a:spcPts val="0"/>
              </a:spcAft>
              <a:buClr>
                <a:schemeClr val="dk1"/>
              </a:buClr>
              <a:buSzPts val="1200"/>
              <a:buFont typeface="Calibri"/>
              <a:buNone/>
            </a:pPr>
            <a:r>
              <a:rPr lang="no-NO"/>
              <a:t>Martin snakker, Ingrid </a:t>
            </a:r>
            <a:r>
              <a:rPr lang="no-NO" u="sng">
                <a:solidFill>
                  <a:schemeClr val="hlink"/>
                </a:solidFill>
                <a:hlinkClick r:id="rId2"/>
              </a:rPr>
              <a:t>referat</a:t>
            </a:r>
            <a:r>
              <a:rPr lang="no-NO"/>
              <a:t>, Kirvil chatten</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i="0" lang="no-NO" sz="1200">
                <a:solidFill>
                  <a:schemeClr val="dk1"/>
                </a:solidFill>
                <a:latin typeface="Calibri"/>
                <a:ea typeface="Calibri"/>
                <a:cs typeface="Calibri"/>
                <a:sym typeface="Calibri"/>
              </a:rPr>
              <a:t>Eksempel fra Mjøsklubben (Roy Arild) - erfaringer fra det langsiktige arbeidet med ledertrenermiljøet og Lederstart.</a:t>
            </a:r>
            <a:endParaRPr/>
          </a:p>
          <a:p>
            <a:pPr indent="0" lvl="0" marL="0" marR="0" rtl="0" algn="l">
              <a:lnSpc>
                <a:spcPct val="100000"/>
              </a:lnSpc>
              <a:spcBef>
                <a:spcPts val="0"/>
              </a:spcBef>
              <a:spcAft>
                <a:spcPts val="0"/>
              </a:spcAft>
              <a:buClr>
                <a:schemeClr val="dk1"/>
              </a:buClr>
              <a:buSzPts val="1200"/>
              <a:buFont typeface="Calibri"/>
              <a:buNone/>
            </a:pPr>
            <a:r>
              <a:t/>
            </a:r>
            <a:endParaRPr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i="0" lang="no-NO" sz="1200">
                <a:solidFill>
                  <a:schemeClr val="dk1"/>
                </a:solidFill>
                <a:latin typeface="Calibri"/>
                <a:ea typeface="Calibri"/>
                <a:cs typeface="Calibri"/>
                <a:sym typeface="Calibri"/>
              </a:rPr>
              <a:t>Innledning fra KS og gruppediskusjoner. </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137" name="Google Shape;137;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80a8607761_0_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g80a8607761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no-NO"/>
              <a:t>5 min</a:t>
            </a:r>
            <a:endParaRPr/>
          </a:p>
          <a:p>
            <a:pPr indent="0" lvl="0" marL="0" marR="0" rtl="0" algn="l">
              <a:lnSpc>
                <a:spcPct val="100000"/>
              </a:lnSpc>
              <a:spcBef>
                <a:spcPts val="0"/>
              </a:spcBef>
              <a:spcAft>
                <a:spcPts val="0"/>
              </a:spcAft>
              <a:buClr>
                <a:schemeClr val="dk1"/>
              </a:buClr>
              <a:buSzPts val="1200"/>
              <a:buFont typeface="Calibri"/>
              <a:buNone/>
            </a:pPr>
            <a:r>
              <a:rPr lang="no-NO"/>
              <a:t>Ingrid snakker, Kirvil chatten</a:t>
            </a:r>
            <a:endParaRPr/>
          </a:p>
          <a:p>
            <a:pPr indent="0" lvl="0" marL="0" marR="0" rtl="0" algn="l">
              <a:lnSpc>
                <a:spcPct val="100000"/>
              </a:lnSpc>
              <a:spcBef>
                <a:spcPts val="0"/>
              </a:spcBef>
              <a:spcAft>
                <a:spcPts val="0"/>
              </a:spcAft>
              <a:buClr>
                <a:schemeClr val="dk1"/>
              </a:buClr>
              <a:buSzPts val="1200"/>
              <a:buFont typeface="Calibri"/>
              <a:buNone/>
            </a:pPr>
            <a:r>
              <a:t/>
            </a:r>
            <a:endParaRPr b="0"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Alle blir invitert til å komme med eventuelle oppsummerende innspill og eksempler. </a:t>
            </a:r>
            <a:endParaRPr b="0"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no-NO"/>
              <a:t>Arrangementer: Alt på høsten kjører som planlagt med mindre situasjonen endrer seg. Løft åpner påmeldingen snart, Roverleir i Vesterlen, Speidertinget avklares i august/september. </a:t>
            </a:r>
            <a:endParaRPr/>
          </a:p>
          <a:p>
            <a:pPr indent="0" lvl="0" marL="0" marR="0" rtl="0" algn="l">
              <a:lnSpc>
                <a:spcPct val="100000"/>
              </a:lnSpc>
              <a:spcBef>
                <a:spcPts val="0"/>
              </a:spcBef>
              <a:spcAft>
                <a:spcPts val="0"/>
              </a:spcAft>
              <a:buClr>
                <a:schemeClr val="dk1"/>
              </a:buClr>
              <a:buSzPts val="1200"/>
              <a:buFont typeface="Calibri"/>
              <a:buNone/>
            </a:pPr>
            <a:r>
              <a:rPr lang="no-NO"/>
              <a:t>Påminnelse om at fristen for innspill til saker til speidertinget (13. august) og til valgkomiteen er 20/6. (Hanne Mette si to ord?)</a:t>
            </a:r>
            <a:endParaRPr/>
          </a:p>
          <a:p>
            <a:pPr indent="0" lvl="0" marL="0" marR="0" rtl="0" algn="l">
              <a:lnSpc>
                <a:spcPct val="100000"/>
              </a:lnSpc>
              <a:spcBef>
                <a:spcPts val="0"/>
              </a:spcBef>
              <a:spcAft>
                <a:spcPts val="0"/>
              </a:spcAft>
              <a:buClr>
                <a:schemeClr val="dk1"/>
              </a:buClr>
              <a:buSzPts val="1200"/>
              <a:buFont typeface="Calibri"/>
              <a:buNone/>
            </a:pPr>
            <a:r>
              <a:rPr lang="no-NO"/>
              <a:t>Årsrapport til kretsen - muligheter/frist/se hva gruppene har svart</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45" name="Google Shape;145;g80a8607761_0_2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no-NO"/>
              <a:t>Tidsbruk: 5 min</a:t>
            </a:r>
            <a:endParaRPr/>
          </a:p>
          <a:p>
            <a:pPr indent="0" lvl="0" marL="0" marR="0" rtl="0" algn="l">
              <a:lnSpc>
                <a:spcPct val="100000"/>
              </a:lnSpc>
              <a:spcBef>
                <a:spcPts val="0"/>
              </a:spcBef>
              <a:spcAft>
                <a:spcPts val="0"/>
              </a:spcAft>
              <a:buClr>
                <a:schemeClr val="dk1"/>
              </a:buClr>
              <a:buSzPts val="1200"/>
              <a:buFont typeface="Calibri"/>
              <a:buNone/>
            </a:pPr>
            <a:r>
              <a:rPr lang="no-NO"/>
              <a:t>Ksenia snakker, Ingrid </a:t>
            </a:r>
            <a:r>
              <a:rPr lang="no-NO" u="sng">
                <a:solidFill>
                  <a:schemeClr val="hlink"/>
                </a:solidFill>
                <a:hlinkClick r:id="rId2"/>
              </a:rPr>
              <a:t>referat</a:t>
            </a:r>
            <a:r>
              <a:rPr lang="no-NO"/>
              <a:t>, Kirvil chatten</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no-NO" sz="1000">
                <a:highlight>
                  <a:srgbClr val="FFFFFF"/>
                </a:highlight>
                <a:latin typeface="Arial"/>
                <a:ea typeface="Arial"/>
                <a:cs typeface="Arial"/>
                <a:sym typeface="Arial"/>
              </a:rPr>
              <a:t>Si noe om at vi ønsker å ha jevnlige møter av denne typen hvis de synes det er ok å ha en slik møteplass? Ulike temaer. Kanskje de har noe ønsker? Kanskje noen har noe å dele til en slik saml</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rPr lang="no-NO"/>
              <a:t>Innspill fra KL/KS: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no-NO"/>
              <a:t>Tydeligere ledelse, råd og veiledning – sjekke hva Vesterlen og Oslospeiderne har gjort</a:t>
            </a:r>
            <a:endParaRPr/>
          </a:p>
          <a:p>
            <a:pPr indent="0" lvl="0" marL="0" rtl="0" algn="l">
              <a:lnSpc>
                <a:spcPct val="100000"/>
              </a:lnSpc>
              <a:spcBef>
                <a:spcPts val="0"/>
              </a:spcBef>
              <a:spcAft>
                <a:spcPts val="0"/>
              </a:spcAft>
              <a:buSzPts val="1400"/>
              <a:buNone/>
            </a:pPr>
            <a:r>
              <a:rPr lang="no-NO"/>
              <a:t>Korona-info på speiding.no</a:t>
            </a:r>
            <a:endParaRPr/>
          </a:p>
          <a:p>
            <a:pPr indent="0" lvl="0" marL="0" rtl="0" algn="l">
              <a:lnSpc>
                <a:spcPct val="100000"/>
              </a:lnSpc>
              <a:spcBef>
                <a:spcPts val="0"/>
              </a:spcBef>
              <a:spcAft>
                <a:spcPts val="0"/>
              </a:spcAft>
              <a:buSzPts val="1400"/>
              <a:buNone/>
            </a:pPr>
            <a:r>
              <a:rPr lang="no-NO"/>
              <a:t>Kampanjer for synlighet, reklame</a:t>
            </a:r>
            <a:endParaRPr/>
          </a:p>
          <a:p>
            <a:pPr indent="0" lvl="0" marL="0" rtl="0" algn="l">
              <a:lnSpc>
                <a:spcPct val="100000"/>
              </a:lnSpc>
              <a:spcBef>
                <a:spcPts val="0"/>
              </a:spcBef>
              <a:spcAft>
                <a:spcPts val="0"/>
              </a:spcAft>
              <a:buSzPts val="1400"/>
              <a:buNone/>
            </a:pPr>
            <a:r>
              <a:rPr lang="no-NO"/>
              <a:t>Ha også med den sosiale delen – kan vi møtes i mindre (video)grupper?</a:t>
            </a:r>
            <a:endParaRPr/>
          </a:p>
          <a:p>
            <a:pPr indent="0" lvl="0" marL="0" rtl="0" algn="l">
              <a:lnSpc>
                <a:spcPct val="100000"/>
              </a:lnSpc>
              <a:spcBef>
                <a:spcPts val="0"/>
              </a:spcBef>
              <a:spcAft>
                <a:spcPts val="0"/>
              </a:spcAft>
              <a:buSzPts val="1400"/>
              <a:buNone/>
            </a:pPr>
            <a:r>
              <a:rPr lang="no-NO"/>
              <a:t>Flere mail med informasjon</a:t>
            </a:r>
            <a:endParaRPr/>
          </a:p>
          <a:p>
            <a:pPr indent="0" lvl="0" marL="0" rtl="0" algn="l">
              <a:lnSpc>
                <a:spcPct val="100000"/>
              </a:lnSpc>
              <a:spcBef>
                <a:spcPts val="0"/>
              </a:spcBef>
              <a:spcAft>
                <a:spcPts val="0"/>
              </a:spcAft>
              <a:buSzPts val="1400"/>
              <a:buNone/>
            </a:pPr>
            <a:r>
              <a:t/>
            </a:r>
            <a:endParaRPr/>
          </a:p>
        </p:txBody>
      </p:sp>
      <p:sp>
        <p:nvSpPr>
          <p:cNvPr id="153" name="Google Shape;153;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200"/>
              <a:buNone/>
            </a:pPr>
            <a:r>
              <a:t/>
            </a:r>
            <a:endParaRPr/>
          </a:p>
          <a:p>
            <a:pPr indent="0" lvl="0" marL="0" rtl="0" algn="l">
              <a:lnSpc>
                <a:spcPct val="100000"/>
              </a:lnSpc>
              <a:spcBef>
                <a:spcPts val="0"/>
              </a:spcBef>
              <a:spcAft>
                <a:spcPts val="0"/>
              </a:spcAft>
              <a:buSzPts val="1200"/>
              <a:buNone/>
            </a:pPr>
            <a:r>
              <a:t/>
            </a:r>
            <a:endParaRPr/>
          </a:p>
          <a:p>
            <a:pPr indent="0" lvl="0" marL="0" rtl="0" algn="l">
              <a:lnSpc>
                <a:spcPct val="100000"/>
              </a:lnSpc>
              <a:spcBef>
                <a:spcPts val="0"/>
              </a:spcBef>
              <a:spcAft>
                <a:spcPts val="0"/>
              </a:spcAft>
              <a:buClr>
                <a:schemeClr val="dk1"/>
              </a:buClr>
              <a:buSzPts val="1200"/>
              <a:buFont typeface="Calibri"/>
              <a:buNone/>
            </a:pPr>
            <a:r>
              <a:rPr lang="no-NO"/>
              <a:t>Vise til tilpassede verktøy fra det kommende kretsoppdraget – ligger på GK-siden </a:t>
            </a:r>
            <a:r>
              <a:rPr lang="no-NO" u="sng">
                <a:solidFill>
                  <a:schemeClr val="accent1"/>
                </a:solidFill>
                <a:hlinkClick r:id="rId2"/>
              </a:rPr>
              <a:t>https://speiding.no/grupper/gruppe-og-kretsutvikling</a:t>
            </a:r>
            <a:endParaRPr/>
          </a:p>
          <a:p>
            <a:pPr indent="0" lvl="0" marL="0" rtl="0" algn="l">
              <a:lnSpc>
                <a:spcPct val="100000"/>
              </a:lnSpc>
              <a:spcBef>
                <a:spcPts val="0"/>
              </a:spcBef>
              <a:spcAft>
                <a:spcPts val="0"/>
              </a:spcAft>
              <a:buSzPts val="1200"/>
              <a:buNone/>
            </a:pPr>
            <a:r>
              <a:rPr lang="no-NO"/>
              <a:t>(Motivasjon, Prioritering av oppgaver, Håndtering av endringer). Oppfordre dem til å ta i bruk verktøyene på egen måte. (2 min)</a:t>
            </a:r>
            <a:endParaRPr/>
          </a:p>
          <a:p>
            <a:pPr indent="0" lvl="0" marL="0" rtl="0" algn="l">
              <a:lnSpc>
                <a:spcPct val="100000"/>
              </a:lnSpc>
              <a:spcBef>
                <a:spcPts val="0"/>
              </a:spcBef>
              <a:spcAft>
                <a:spcPts val="0"/>
              </a:spcAft>
              <a:buSzPts val="1200"/>
              <a:buNone/>
            </a:pPr>
            <a:r>
              <a:t/>
            </a:r>
            <a:endParaRPr/>
          </a:p>
          <a:p>
            <a:pPr indent="0" lvl="0" marL="0" rtl="0" algn="l">
              <a:lnSpc>
                <a:spcPct val="100000"/>
              </a:lnSpc>
              <a:spcBef>
                <a:spcPts val="0"/>
              </a:spcBef>
              <a:spcAft>
                <a:spcPts val="0"/>
              </a:spcAft>
              <a:buClr>
                <a:schemeClr val="dk1"/>
              </a:buClr>
              <a:buSzPts val="1200"/>
              <a:buFont typeface="Calibri"/>
              <a:buNone/>
            </a:pPr>
            <a:r>
              <a:rPr lang="no-NO"/>
              <a:t>si at vi jobber med å samle det som er nyttig for kretser og korps under egen meny.</a:t>
            </a:r>
            <a:endParaRPr/>
          </a:p>
          <a:p>
            <a:pPr indent="0" lvl="0" marL="0" rtl="0" algn="l">
              <a:lnSpc>
                <a:spcPct val="100000"/>
              </a:lnSpc>
              <a:spcBef>
                <a:spcPts val="0"/>
              </a:spcBef>
              <a:spcAft>
                <a:spcPts val="0"/>
              </a:spcAft>
              <a:buSzPts val="1400"/>
              <a:buNone/>
            </a:pPr>
            <a:r>
              <a:t/>
            </a:r>
            <a:endParaRPr/>
          </a:p>
        </p:txBody>
      </p:sp>
      <p:sp>
        <p:nvSpPr>
          <p:cNvPr id="161" name="Google Shape;161;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0" name="Google Shape;170;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Kl. </a:t>
            </a:r>
            <a:endParaRPr/>
          </a:p>
          <a:p>
            <a:pPr indent="0" lvl="0" marL="0" marR="0" rtl="0" algn="l">
              <a:lnSpc>
                <a:spcPct val="100000"/>
              </a:lnSpc>
              <a:spcBef>
                <a:spcPts val="0"/>
              </a:spcBef>
              <a:spcAft>
                <a:spcPts val="0"/>
              </a:spcAft>
              <a:buClr>
                <a:schemeClr val="dk1"/>
              </a:buClr>
              <a:buSzPts val="1200"/>
              <a:buFont typeface="Calibri"/>
              <a:buNone/>
            </a:pPr>
            <a:r>
              <a:t/>
            </a:r>
            <a:endParaRPr b="0"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Alle blir invitert til å komme med eventuelle oppsummerende innspill og eksempler. </a:t>
            </a:r>
            <a:endParaRPr/>
          </a:p>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V</a:t>
            </a:r>
            <a:r>
              <a:rPr lang="no-NO" sz="1200">
                <a:solidFill>
                  <a:schemeClr val="dk1"/>
                </a:solidFill>
              </a:rPr>
              <a:t>ise til tilpassede verktøy fra det kommende kretsoppdraget – ligger på GK-siden </a:t>
            </a:r>
            <a:r>
              <a:rPr lang="no-NO" u="sng">
                <a:solidFill>
                  <a:schemeClr val="hlink"/>
                </a:solidFill>
                <a:hlinkClick r:id="rId2"/>
              </a:rPr>
              <a:t>https://speiding.no/grupper/gruppe-og-kretsutvikling</a:t>
            </a:r>
            <a:endParaRPr/>
          </a:p>
          <a:p>
            <a:pPr indent="0" lvl="0" marL="0" marR="0" rtl="0" algn="l">
              <a:lnSpc>
                <a:spcPct val="100000"/>
              </a:lnSpc>
              <a:spcBef>
                <a:spcPts val="0"/>
              </a:spcBef>
              <a:spcAft>
                <a:spcPts val="0"/>
              </a:spcAft>
              <a:buClr>
                <a:schemeClr val="dk1"/>
              </a:buClr>
              <a:buSzPts val="1200"/>
              <a:buFont typeface="Calibri"/>
              <a:buNone/>
            </a:pPr>
            <a:r>
              <a:rPr lang="no-NO" sz="1200">
                <a:solidFill>
                  <a:schemeClr val="dk1"/>
                </a:solidFill>
              </a:rPr>
              <a:t>(Motivasjon, Prioritering av oppgaver, Håndtering av endringer). </a:t>
            </a:r>
            <a:r>
              <a:rPr b="0" i="0" lang="no-NO" sz="1200">
                <a:solidFill>
                  <a:schemeClr val="dk1"/>
                </a:solidFill>
                <a:latin typeface="Calibri"/>
                <a:ea typeface="Calibri"/>
                <a:cs typeface="Calibri"/>
                <a:sym typeface="Calibri"/>
              </a:rPr>
              <a:t>Oppfordre dem til å ta i bruk verktøyene på egen måte. </a:t>
            </a:r>
            <a:r>
              <a:rPr lang="no-NO" sz="1200">
                <a:solidFill>
                  <a:schemeClr val="dk1"/>
                </a:solidFill>
              </a:rPr>
              <a:t>(2 min)</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76" name="Google Shape;176;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0" name="Google Shape;6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no-NO"/>
              <a:t>5 min </a:t>
            </a:r>
            <a:endParaRPr/>
          </a:p>
          <a:p>
            <a:pPr indent="0" lvl="0" marL="0" marR="0" rtl="0" algn="l">
              <a:lnSpc>
                <a:spcPct val="100000"/>
              </a:lnSpc>
              <a:spcBef>
                <a:spcPts val="0"/>
              </a:spcBef>
              <a:spcAft>
                <a:spcPts val="0"/>
              </a:spcAft>
              <a:buClr>
                <a:schemeClr val="dk1"/>
              </a:buClr>
              <a:buSzPts val="1200"/>
              <a:buFont typeface="Calibri"/>
              <a:buNone/>
            </a:pPr>
            <a:r>
              <a:rPr lang="no-NO"/>
              <a:t>Ingrid snakker, Kirvil på chatten, Lykke </a:t>
            </a:r>
            <a:r>
              <a:rPr lang="no-NO" u="sng">
                <a:solidFill>
                  <a:schemeClr val="hlink"/>
                </a:solidFill>
                <a:hlinkClick r:id="rId2"/>
              </a:rPr>
              <a:t>referat</a:t>
            </a:r>
            <a:endParaRPr/>
          </a:p>
          <a:p>
            <a:pPr indent="0" lvl="0" marL="0" marR="0" rtl="0" algn="l">
              <a:lnSpc>
                <a:spcPct val="100000"/>
              </a:lnSpc>
              <a:spcBef>
                <a:spcPts val="0"/>
              </a:spcBef>
              <a:spcAft>
                <a:spcPts val="0"/>
              </a:spcAft>
              <a:buClr>
                <a:schemeClr val="dk1"/>
              </a:buClr>
              <a:buSzPts val="1200"/>
              <a:buFont typeface="Calibri"/>
              <a:buNone/>
            </a:pPr>
            <a:r>
              <a:t/>
            </a:r>
            <a:endParaRPr b="0"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Innledning fra prosjektgruppa og felles refleksjon rundt hva som er formålet med kretsen.</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61" name="Google Shape;6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80a8607761_0_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7" name="Google Shape;67;g80a8607761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no-NO"/>
              <a:t>5 min</a:t>
            </a:r>
            <a:endParaRPr/>
          </a:p>
          <a:p>
            <a:pPr indent="0" lvl="0" marL="0" marR="0" rtl="0" algn="l">
              <a:lnSpc>
                <a:spcPct val="100000"/>
              </a:lnSpc>
              <a:spcBef>
                <a:spcPts val="0"/>
              </a:spcBef>
              <a:spcAft>
                <a:spcPts val="0"/>
              </a:spcAft>
              <a:buClr>
                <a:schemeClr val="dk1"/>
              </a:buClr>
              <a:buSzPts val="1200"/>
              <a:buFont typeface="Calibri"/>
              <a:buNone/>
            </a:pPr>
            <a:r>
              <a:t/>
            </a:r>
            <a:endParaRPr b="0"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no-NO"/>
              <a:t>Patrick snakker</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68" name="Google Shape;68;g80a8607761_0_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 name="Google Shape;7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no-NO"/>
              <a:t>10-15 min</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no-NO"/>
              <a:t>Kirvil og Geir snakker, Lykke tar chatten, Ingrid </a:t>
            </a:r>
            <a:r>
              <a:rPr lang="no-NO" u="sng">
                <a:solidFill>
                  <a:schemeClr val="hlink"/>
                </a:solidFill>
                <a:hlinkClick r:id="rId2"/>
              </a:rPr>
              <a:t>referat</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Innledning fra prosjektgruppa og tips til mulige aktiviteter. Informasjon om Nærleir.</a:t>
            </a:r>
            <a:endParaRPr b="0"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b="0"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Patrick Gule: digitalt ledertreff i Romsdal og Nordmøre krets. </a:t>
            </a:r>
            <a:endParaRPr/>
          </a:p>
        </p:txBody>
      </p:sp>
      <p:sp>
        <p:nvSpPr>
          <p:cNvPr id="75" name="Google Shape;7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 name="Google Shape;8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no-NO"/>
              <a:t>20 min</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no-NO"/>
              <a:t>Lykke og Ksenia snakker, Kirvil chatten og Ingrid </a:t>
            </a:r>
            <a:r>
              <a:rPr lang="no-NO" u="sng">
                <a:solidFill>
                  <a:schemeClr val="hlink"/>
                </a:solidFill>
                <a:hlinkClick r:id="rId2"/>
              </a:rPr>
              <a:t>referat</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no-NO"/>
              <a:t>Innspill fra KL/KS</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Clr>
                <a:schemeClr val="dk1"/>
              </a:buClr>
              <a:buSzPts val="1200"/>
              <a:buFont typeface="Calibri"/>
              <a:buNone/>
            </a:pPr>
            <a:r>
              <a:rPr lang="no-NO"/>
              <a:t>Innledning fra Lykke: </a:t>
            </a:r>
            <a:endParaRPr/>
          </a:p>
          <a:p>
            <a:pPr indent="0" lvl="0" marL="0" rtl="0" algn="l">
              <a:lnSpc>
                <a:spcPct val="100000"/>
              </a:lnSpc>
              <a:spcBef>
                <a:spcPts val="0"/>
              </a:spcBef>
              <a:spcAft>
                <a:spcPts val="0"/>
              </a:spcAft>
              <a:buClr>
                <a:schemeClr val="dk1"/>
              </a:buClr>
              <a:buSzPts val="1400"/>
              <a:buFont typeface="Arial"/>
              <a:buNone/>
            </a:pPr>
            <a:r>
              <a:rPr lang="no-NO"/>
              <a:t>Vi talte om motivasjon på KL-KS. Dere spurt om hva er det som motiverer oss? dette svarte dere: Mange trekker frem nettopp det sosiale fellesskapet som en viktig motivasjonsfaktor. Å arbeide sammen mot et bestemt mål. Man blir motivert av å få jobbe sammen med andre. Det gir en god følelse å være med på «vinnerlaget». En av de største utfordringer i denne tid er å holde motivasjonen oppe. Uten motivasjon er det vanskelig å finne på ideer til alternative aktiviteter og tilpasse seg de vilkår som er like nå. Uten motivasjon blir man passiv og avventende, kanskje man slukker en ildebrand et sted fordi det er nødvendig, men man har ikke energi til å være proaktiv.</a:t>
            </a:r>
            <a:endParaRPr/>
          </a:p>
          <a:p>
            <a:pPr indent="0" lvl="0" marL="0" rtl="0" algn="l">
              <a:lnSpc>
                <a:spcPct val="100000"/>
              </a:lnSpc>
              <a:spcBef>
                <a:spcPts val="0"/>
              </a:spcBef>
              <a:spcAft>
                <a:spcPts val="0"/>
              </a:spcAft>
              <a:buClr>
                <a:schemeClr val="dk1"/>
              </a:buClr>
              <a:buSzPts val="1400"/>
              <a:buFont typeface="Arial"/>
              <a:buNone/>
            </a:pPr>
            <a:r>
              <a:rPr lang="no-NO"/>
              <a:t>Denne situasjon like nå har vi ikke prøvd før og vi må prøve oss fram. Noe vil lykkes bedre enn annet. Derfor er det viktig i denne tid å fokusere på det som vi lykkes med. Det som er populært, trekker gjerne flere med. Vi må se på de små skritt vi tar i den riktige retning og intet skritt er for lille så lenge det er positivt. Å se at ting fungerer, gir trygghet. SÅ vi skal feire de små suksesser og anerkjenne hverandre for det gode vi gjør i denne tid. Det er den gode fortelling som gir motivasjonen og lysten til å gjøre mer.  </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83" name="Google Shape;83;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0" name="Google Shape;9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Kl. </a:t>
            </a:r>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400"/>
              <a:buNone/>
            </a:pPr>
            <a:br>
              <a:rPr lang="no-NO"/>
            </a:br>
            <a:endParaRPr/>
          </a:p>
        </p:txBody>
      </p:sp>
      <p:sp>
        <p:nvSpPr>
          <p:cNvPr id="91" name="Google Shape;91;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no-NO" sz="1200">
                <a:solidFill>
                  <a:schemeClr val="dk1"/>
                </a:solidFill>
                <a:latin typeface="Calibri"/>
                <a:ea typeface="Calibri"/>
                <a:cs typeface="Calibri"/>
                <a:sym typeface="Calibri"/>
              </a:rPr>
              <a:t>Kl.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no-NO"/>
              <a:t>Dette er en del av det oppdrag vi har lagt ut på nettsida med øvelser for motivasjon. </a:t>
            </a:r>
            <a:endParaRPr/>
          </a:p>
          <a:p>
            <a:pPr indent="0" lvl="0" marL="0" marR="0" rtl="0" algn="l">
              <a:lnSpc>
                <a:spcPct val="100000"/>
              </a:lnSpc>
              <a:spcBef>
                <a:spcPts val="0"/>
              </a:spcBef>
              <a:spcAft>
                <a:spcPts val="0"/>
              </a:spcAft>
              <a:buClr>
                <a:schemeClr val="dk1"/>
              </a:buClr>
              <a:buSzPts val="1200"/>
              <a:buFont typeface="Calibri"/>
              <a:buNone/>
            </a:pPr>
            <a:r>
              <a:rPr lang="no-NO"/>
              <a:t>Øvelse/ideutveksling.</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rPr b="0" i="0" lang="no-NO" sz="1200" u="none" strike="noStrike">
                <a:solidFill>
                  <a:schemeClr val="dk1"/>
                </a:solidFill>
                <a:latin typeface="Calibri"/>
                <a:ea typeface="Calibri"/>
                <a:cs typeface="Calibri"/>
                <a:sym typeface="Calibri"/>
              </a:rPr>
              <a:t>Er det noen konkrete tiltak vi skal gjøre i kretsen  etter dagens diskusjoner? Diskutér tiltak innenfor de forskjellige motivasjonsfaktorene. Hva med intern motivasjon i kret</a:t>
            </a:r>
            <a:r>
              <a:rPr lang="no-NO"/>
              <a:t>sstyret? Ambisjonsnivået, oppgavefordeling osv.</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no-NO"/>
              <a:t>Vise til oppdraget for kretser og grupper.</a:t>
            </a:r>
            <a:endParaRPr/>
          </a:p>
          <a:p>
            <a:pPr indent="0" lvl="0" marL="0" rtl="0" algn="l">
              <a:lnSpc>
                <a:spcPct val="100000"/>
              </a:lnSpc>
              <a:spcBef>
                <a:spcPts val="0"/>
              </a:spcBef>
              <a:spcAft>
                <a:spcPts val="0"/>
              </a:spcAft>
              <a:buSzPts val="1400"/>
              <a:buNone/>
            </a:pPr>
            <a:br>
              <a:rPr b="0" lang="no-NO"/>
            </a:br>
            <a:r>
              <a:rPr b="0" i="0" lang="no-NO" sz="1200" u="none" strike="noStrike">
                <a:solidFill>
                  <a:schemeClr val="dk1"/>
                </a:solidFill>
                <a:latin typeface="Calibri"/>
                <a:ea typeface="Calibri"/>
                <a:cs typeface="Calibri"/>
                <a:sym typeface="Calibri"/>
              </a:rPr>
              <a:t>Eksempler på tiltak:</a:t>
            </a:r>
            <a:endParaRPr b="0"/>
          </a:p>
          <a:p>
            <a:pPr indent="0" lvl="0" marL="0" rtl="0" algn="l">
              <a:lnSpc>
                <a:spcPct val="100000"/>
              </a:lnSpc>
              <a:spcBef>
                <a:spcPts val="0"/>
              </a:spcBef>
              <a:spcAft>
                <a:spcPts val="0"/>
              </a:spcAft>
              <a:buSzPts val="1400"/>
              <a:buNone/>
            </a:pPr>
            <a:r>
              <a:rPr b="0" i="0" lang="no-NO" sz="1200" u="none" strike="noStrike">
                <a:solidFill>
                  <a:schemeClr val="dk1"/>
                </a:solidFill>
                <a:latin typeface="Calibri"/>
                <a:ea typeface="Calibri"/>
                <a:cs typeface="Calibri"/>
                <a:sym typeface="Calibri"/>
              </a:rPr>
              <a:t>Gjennomføre en sosial tur eller sommerfest e.l.</a:t>
            </a:r>
            <a:endParaRPr/>
          </a:p>
          <a:p>
            <a:pPr indent="0" lvl="0" marL="0" rtl="0" algn="l">
              <a:lnSpc>
                <a:spcPct val="100000"/>
              </a:lnSpc>
              <a:spcBef>
                <a:spcPts val="0"/>
              </a:spcBef>
              <a:spcAft>
                <a:spcPts val="0"/>
              </a:spcAft>
              <a:buSzPts val="1400"/>
              <a:buNone/>
            </a:pPr>
            <a:r>
              <a:rPr b="0" i="0" lang="no-NO" sz="1200" u="none" strike="noStrike">
                <a:solidFill>
                  <a:schemeClr val="dk1"/>
                </a:solidFill>
                <a:latin typeface="Calibri"/>
                <a:ea typeface="Calibri"/>
                <a:cs typeface="Calibri"/>
                <a:sym typeface="Calibri"/>
              </a:rPr>
              <a:t>Planlegge neste termin tidligere/bedre/annerledes</a:t>
            </a:r>
            <a:endParaRPr/>
          </a:p>
          <a:p>
            <a:pPr indent="0" lvl="0" marL="0" rtl="0" algn="l">
              <a:lnSpc>
                <a:spcPct val="100000"/>
              </a:lnSpc>
              <a:spcBef>
                <a:spcPts val="0"/>
              </a:spcBef>
              <a:spcAft>
                <a:spcPts val="0"/>
              </a:spcAft>
              <a:buSzPts val="1400"/>
              <a:buNone/>
            </a:pPr>
            <a:r>
              <a:rPr b="0" i="0" lang="no-NO" sz="1200" u="none" strike="noStrike">
                <a:solidFill>
                  <a:schemeClr val="dk1"/>
                </a:solidFill>
                <a:latin typeface="Calibri"/>
                <a:ea typeface="Calibri"/>
                <a:cs typeface="Calibri"/>
                <a:sym typeface="Calibri"/>
              </a:rPr>
              <a:t>Være mer bevisste på hverandre og hverandres oppgaver</a:t>
            </a:r>
            <a:endParaRPr/>
          </a:p>
          <a:p>
            <a:pPr indent="0" lvl="0" marL="0" rtl="0" algn="l">
              <a:lnSpc>
                <a:spcPct val="100000"/>
              </a:lnSpc>
              <a:spcBef>
                <a:spcPts val="0"/>
              </a:spcBef>
              <a:spcAft>
                <a:spcPts val="0"/>
              </a:spcAft>
              <a:buSzPts val="1400"/>
              <a:buNone/>
            </a:pPr>
            <a:r>
              <a:rPr b="0" i="0" lang="no-NO" sz="1200" u="none" strike="noStrike">
                <a:solidFill>
                  <a:schemeClr val="dk1"/>
                </a:solidFill>
                <a:latin typeface="Calibri"/>
                <a:ea typeface="Calibri"/>
                <a:cs typeface="Calibri"/>
                <a:sym typeface="Calibri"/>
              </a:rPr>
              <a:t>Være flinkere til å si fra hvis det blir for mye</a:t>
            </a:r>
            <a:endParaRPr/>
          </a:p>
          <a:p>
            <a:pPr indent="0" lvl="0" marL="0" rtl="0" algn="l">
              <a:lnSpc>
                <a:spcPct val="100000"/>
              </a:lnSpc>
              <a:spcBef>
                <a:spcPts val="0"/>
              </a:spcBef>
              <a:spcAft>
                <a:spcPts val="0"/>
              </a:spcAft>
              <a:buSzPts val="1400"/>
              <a:buNone/>
            </a:pPr>
            <a:r>
              <a:rPr b="0" i="0" lang="no-NO" sz="1200" u="none" strike="noStrike">
                <a:solidFill>
                  <a:schemeClr val="dk1"/>
                </a:solidFill>
                <a:latin typeface="Calibri"/>
                <a:ea typeface="Calibri"/>
                <a:cs typeface="Calibri"/>
                <a:sym typeface="Calibri"/>
              </a:rPr>
              <a:t>Omfordele oppgavene</a:t>
            </a:r>
            <a:endParaRPr/>
          </a:p>
          <a:p>
            <a:pPr indent="0" lvl="0" marL="0" rtl="0" algn="l">
              <a:lnSpc>
                <a:spcPct val="100000"/>
              </a:lnSpc>
              <a:spcBef>
                <a:spcPts val="0"/>
              </a:spcBef>
              <a:spcAft>
                <a:spcPts val="0"/>
              </a:spcAft>
              <a:buSzPts val="1400"/>
              <a:buNone/>
            </a:pPr>
            <a:r>
              <a:rPr b="0" i="0" lang="no-NO" sz="1200" u="none" strike="noStrike">
                <a:solidFill>
                  <a:schemeClr val="dk1"/>
                </a:solidFill>
                <a:latin typeface="Calibri"/>
                <a:ea typeface="Calibri"/>
                <a:cs typeface="Calibri"/>
                <a:sym typeface="Calibri"/>
              </a:rPr>
              <a:t>Jobbe med gode måter å ta imot nye medlemmer eller ombud </a:t>
            </a:r>
            <a:endParaRPr/>
          </a:p>
          <a:p>
            <a:pPr indent="0" lvl="0" marL="0" rtl="0" algn="l">
              <a:lnSpc>
                <a:spcPct val="100000"/>
              </a:lnSpc>
              <a:spcBef>
                <a:spcPts val="0"/>
              </a:spcBef>
              <a:spcAft>
                <a:spcPts val="0"/>
              </a:spcAft>
              <a:buSzPts val="1400"/>
              <a:buNone/>
            </a:pPr>
            <a:r>
              <a:rPr b="0" i="0" lang="no-NO" sz="1200" u="none" strike="noStrike">
                <a:solidFill>
                  <a:schemeClr val="dk1"/>
                </a:solidFill>
                <a:latin typeface="Calibri"/>
                <a:ea typeface="Calibri"/>
                <a:cs typeface="Calibri"/>
                <a:sym typeface="Calibri"/>
              </a:rPr>
              <a:t>Gi en av deltakerne et ansvar for å ta tempen på kretsstyret  regelmessig og følge med på hvordan alle  har det.</a:t>
            </a:r>
            <a:endParaRPr/>
          </a:p>
          <a:p>
            <a:pPr indent="0" lvl="0" marL="0" rtl="0" algn="l">
              <a:lnSpc>
                <a:spcPct val="100000"/>
              </a:lnSpc>
              <a:spcBef>
                <a:spcPts val="0"/>
              </a:spcBef>
              <a:spcAft>
                <a:spcPts val="0"/>
              </a:spcAft>
              <a:buSzPts val="1400"/>
              <a:buNone/>
            </a:pPr>
            <a:r>
              <a:rPr b="0" i="0" lang="no-NO" sz="1200" u="none" strike="noStrike">
                <a:solidFill>
                  <a:schemeClr val="dk1"/>
                </a:solidFill>
                <a:latin typeface="Calibri"/>
                <a:ea typeface="Calibri"/>
                <a:cs typeface="Calibri"/>
                <a:sym typeface="Calibri"/>
              </a:rPr>
              <a:t>Lage en plan for videre arbeid med temaet.</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99" name="Google Shape;9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80a8607761_0_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g80a8607761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no-NO"/>
              <a:t>5 min</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no-NO"/>
              <a:t>Husk å fylle på koppen</a:t>
            </a:r>
            <a:endParaRPr/>
          </a:p>
        </p:txBody>
      </p:sp>
      <p:sp>
        <p:nvSpPr>
          <p:cNvPr id="107" name="Google Shape;107;g80a8607761_0_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no-NO"/>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80a8607761_0_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g80a8607761_0_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no-NO"/>
              <a:t>5 min</a:t>
            </a:r>
            <a:endParaRPr/>
          </a:p>
          <a:p>
            <a:pPr indent="0" lvl="0" marL="0" marR="0" rtl="0" algn="l">
              <a:lnSpc>
                <a:spcPct val="100000"/>
              </a:lnSpc>
              <a:spcBef>
                <a:spcPts val="0"/>
              </a:spcBef>
              <a:spcAft>
                <a:spcPts val="0"/>
              </a:spcAft>
              <a:buClr>
                <a:schemeClr val="dk1"/>
              </a:buClr>
              <a:buSzPts val="1200"/>
              <a:buFont typeface="Calibri"/>
              <a:buNone/>
            </a:pPr>
            <a:r>
              <a:t/>
            </a:r>
            <a:endParaRPr b="0" i="0" sz="12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200"/>
              <a:buFont typeface="Calibri"/>
              <a:buNone/>
            </a:pPr>
            <a:r>
              <a:rPr lang="no-NO"/>
              <a:t>Roy Arild innleder og forteller litt om erfaringer fra egen krets.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14" name="Google Shape;114;g80a8607761_0_1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no-NO"/>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tellysbilde" type="title">
  <p:cSld name="TITLE">
    <p:spTree>
      <p:nvGrpSpPr>
        <p:cNvPr id="15" name="Shape 15"/>
        <p:cNvGrpSpPr/>
        <p:nvPr/>
      </p:nvGrpSpPr>
      <p:grpSpPr>
        <a:xfrm>
          <a:off x="0" y="0"/>
          <a:ext cx="0" cy="0"/>
          <a:chOff x="0" y="0"/>
          <a:chExt cx="0" cy="0"/>
        </a:xfrm>
      </p:grpSpPr>
      <p:sp>
        <p:nvSpPr>
          <p:cNvPr id="16" name="Google Shape;16;p15"/>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0" sz="6000" u="none" cap="none" strike="noStrike">
                <a:solidFill>
                  <a:schemeClr val="dk1"/>
                </a:solidFill>
                <a:latin typeface="Georgia"/>
                <a:ea typeface="Georgia"/>
                <a:cs typeface="Georgia"/>
                <a:sym typeface="Georgia"/>
              </a:defRPr>
            </a:lvl1pPr>
            <a:lvl2pPr lvl="1"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2pPr>
            <a:lvl3pPr lvl="2"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3pPr>
            <a:lvl4pPr lvl="3"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4pPr>
            <a:lvl5pPr lvl="4"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5pPr>
            <a:lvl6pPr lvl="5"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6pPr>
            <a:lvl7pPr lvl="6"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7pPr>
            <a:lvl8pPr lvl="7"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8pPr>
            <a:lvl9pPr lvl="8"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9pPr>
          </a:lstStyle>
          <a:p/>
        </p:txBody>
      </p:sp>
      <p:sp>
        <p:nvSpPr>
          <p:cNvPr id="17" name="Google Shape;17;p15"/>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1200"/>
              </a:spcBef>
              <a:spcAft>
                <a:spcPts val="0"/>
              </a:spcAft>
              <a:buClr>
                <a:schemeClr val="accent1"/>
              </a:buClr>
              <a:buSzPts val="2400"/>
              <a:buFont typeface="Arial"/>
              <a:buNone/>
              <a:defRPr b="0" i="0" sz="2400" u="none" cap="none" strike="noStrike">
                <a:solidFill>
                  <a:srgbClr val="3F3F3F"/>
                </a:solidFill>
                <a:latin typeface="Arial"/>
                <a:ea typeface="Arial"/>
                <a:cs typeface="Arial"/>
                <a:sym typeface="Arial"/>
              </a:defRPr>
            </a:lvl1pPr>
            <a:lvl2pPr lvl="1" marR="0" rtl="0" algn="ctr">
              <a:lnSpc>
                <a:spcPct val="100000"/>
              </a:lnSpc>
              <a:spcBef>
                <a:spcPts val="400"/>
              </a:spcBef>
              <a:spcAft>
                <a:spcPts val="0"/>
              </a:spcAft>
              <a:buClr>
                <a:schemeClr val="accent2"/>
              </a:buClr>
              <a:buSzPts val="2000"/>
              <a:buFont typeface="Arial"/>
              <a:buNone/>
              <a:defRPr b="0" i="0" sz="2000" u="none" cap="none" strike="noStrike">
                <a:solidFill>
                  <a:srgbClr val="3F3F3F"/>
                </a:solidFill>
                <a:latin typeface="Arial"/>
                <a:ea typeface="Arial"/>
                <a:cs typeface="Arial"/>
                <a:sym typeface="Arial"/>
              </a:defRPr>
            </a:lvl2pPr>
            <a:lvl3pPr lvl="2" marR="0" rtl="0" algn="ctr">
              <a:lnSpc>
                <a:spcPct val="100000"/>
              </a:lnSpc>
              <a:spcBef>
                <a:spcPts val="360"/>
              </a:spcBef>
              <a:spcAft>
                <a:spcPts val="0"/>
              </a:spcAft>
              <a:buClr>
                <a:schemeClr val="accent2"/>
              </a:buClr>
              <a:buSzPts val="1800"/>
              <a:buFont typeface="Arial"/>
              <a:buNone/>
              <a:defRPr b="0" i="0" sz="1800" u="none" cap="none" strike="noStrike">
                <a:solidFill>
                  <a:srgbClr val="3F3F3F"/>
                </a:solidFill>
                <a:latin typeface="Arial"/>
                <a:ea typeface="Arial"/>
                <a:cs typeface="Arial"/>
                <a:sym typeface="Arial"/>
              </a:defRPr>
            </a:lvl3pPr>
            <a:lvl4pPr lvl="3" marR="0" rtl="0" algn="ctr">
              <a:lnSpc>
                <a:spcPct val="100000"/>
              </a:lnSpc>
              <a:spcBef>
                <a:spcPts val="320"/>
              </a:spcBef>
              <a:spcAft>
                <a:spcPts val="0"/>
              </a:spcAft>
              <a:buClr>
                <a:schemeClr val="accent2"/>
              </a:buClr>
              <a:buSzPts val="1600"/>
              <a:buFont typeface="Arial"/>
              <a:buNone/>
              <a:defRPr b="0" i="0" sz="1600" u="none" cap="none" strike="noStrike">
                <a:solidFill>
                  <a:srgbClr val="3F3F3F"/>
                </a:solidFill>
                <a:latin typeface="Arial"/>
                <a:ea typeface="Arial"/>
                <a:cs typeface="Arial"/>
                <a:sym typeface="Arial"/>
              </a:defRPr>
            </a:lvl4pPr>
            <a:lvl5pPr lvl="4" marR="0" rtl="0" algn="ctr">
              <a:lnSpc>
                <a:spcPct val="100000"/>
              </a:lnSpc>
              <a:spcBef>
                <a:spcPts val="320"/>
              </a:spcBef>
              <a:spcAft>
                <a:spcPts val="0"/>
              </a:spcAft>
              <a:buClr>
                <a:srgbClr val="3F3F3F"/>
              </a:buClr>
              <a:buSzPts val="1600"/>
              <a:buFont typeface="Arial"/>
              <a:buNone/>
              <a:defRPr b="0" i="0" sz="1600" u="none" cap="none" strike="noStrike">
                <a:solidFill>
                  <a:srgbClr val="3F3F3F"/>
                </a:solidFill>
                <a:latin typeface="Arial"/>
                <a:ea typeface="Arial"/>
                <a:cs typeface="Arial"/>
                <a:sym typeface="Arial"/>
              </a:defRPr>
            </a:lvl5pPr>
            <a:lvl6pPr lvl="5" marR="0" rtl="0" algn="ctr">
              <a:lnSpc>
                <a:spcPct val="100000"/>
              </a:lnSpc>
              <a:spcBef>
                <a:spcPts val="320"/>
              </a:spcBef>
              <a:spcAft>
                <a:spcPts val="0"/>
              </a:spcAft>
              <a:buClr>
                <a:schemeClr val="lt1"/>
              </a:buClr>
              <a:buSzPts val="1600"/>
              <a:buFont typeface="Georgia"/>
              <a:buNone/>
              <a:defRPr b="0" i="0" sz="1600" u="none" cap="none" strike="noStrike">
                <a:solidFill>
                  <a:schemeClr val="lt1"/>
                </a:solidFill>
                <a:latin typeface="Georgia"/>
                <a:ea typeface="Georgia"/>
                <a:cs typeface="Georgia"/>
                <a:sym typeface="Georgia"/>
              </a:defRPr>
            </a:lvl6pPr>
            <a:lvl7pPr lvl="6" marR="0" rtl="0" algn="ctr">
              <a:lnSpc>
                <a:spcPct val="100000"/>
              </a:lnSpc>
              <a:spcBef>
                <a:spcPts val="320"/>
              </a:spcBef>
              <a:spcAft>
                <a:spcPts val="0"/>
              </a:spcAft>
              <a:buClr>
                <a:schemeClr val="lt1"/>
              </a:buClr>
              <a:buSzPts val="1600"/>
              <a:buFont typeface="Georgia"/>
              <a:buNone/>
              <a:defRPr b="0" i="0" sz="1600" u="none" cap="none" strike="noStrike">
                <a:solidFill>
                  <a:schemeClr val="lt1"/>
                </a:solidFill>
                <a:latin typeface="Georgia"/>
                <a:ea typeface="Georgia"/>
                <a:cs typeface="Georgia"/>
                <a:sym typeface="Georgia"/>
              </a:defRPr>
            </a:lvl7pPr>
            <a:lvl8pPr lvl="7" marR="0" rtl="0" algn="ctr">
              <a:lnSpc>
                <a:spcPct val="100000"/>
              </a:lnSpc>
              <a:spcBef>
                <a:spcPts val="320"/>
              </a:spcBef>
              <a:spcAft>
                <a:spcPts val="0"/>
              </a:spcAft>
              <a:buClr>
                <a:schemeClr val="lt1"/>
              </a:buClr>
              <a:buSzPts val="1600"/>
              <a:buFont typeface="Georgia"/>
              <a:buNone/>
              <a:defRPr b="0" i="0" sz="1600" u="none" cap="none" strike="noStrike">
                <a:solidFill>
                  <a:schemeClr val="lt1"/>
                </a:solidFill>
                <a:latin typeface="Georgia"/>
                <a:ea typeface="Georgia"/>
                <a:cs typeface="Georgia"/>
                <a:sym typeface="Georgia"/>
              </a:defRPr>
            </a:lvl8pPr>
            <a:lvl9pPr lvl="8" marR="0" rtl="0" algn="ctr">
              <a:lnSpc>
                <a:spcPct val="100000"/>
              </a:lnSpc>
              <a:spcBef>
                <a:spcPts val="320"/>
              </a:spcBef>
              <a:spcAft>
                <a:spcPts val="0"/>
              </a:spcAft>
              <a:buClr>
                <a:schemeClr val="lt1"/>
              </a:buClr>
              <a:buSzPts val="1600"/>
              <a:buFont typeface="Georgia"/>
              <a:buNone/>
              <a:defRPr b="0" i="0" sz="1600" u="none" cap="none" strike="noStrike">
                <a:solidFill>
                  <a:schemeClr val="lt1"/>
                </a:solidFill>
                <a:latin typeface="Georgia"/>
                <a:ea typeface="Georgia"/>
                <a:cs typeface="Georgia"/>
                <a:sym typeface="Georgia"/>
              </a:defRPr>
            </a:lvl9pPr>
          </a:lstStyle>
          <a:p/>
        </p:txBody>
      </p:sp>
      <p:sp>
        <p:nvSpPr>
          <p:cNvPr id="18" name="Google Shape;18;p15"/>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9pPr>
          </a:lstStyle>
          <a:p/>
        </p:txBody>
      </p:sp>
      <p:sp>
        <p:nvSpPr>
          <p:cNvPr id="19" name="Google Shape;19;p15"/>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2400" u="none" cap="none" strike="noStrike">
                <a:solidFill>
                  <a:schemeClr val="dk1"/>
                </a:solidFill>
                <a:latin typeface="Arial"/>
                <a:ea typeface="Arial"/>
                <a:cs typeface="Arial"/>
                <a:sym typeface="Arial"/>
              </a:defRPr>
            </a:lvl9pPr>
          </a:lstStyle>
          <a:p/>
        </p:txBody>
      </p:sp>
      <p:sp>
        <p:nvSpPr>
          <p:cNvPr id="20" name="Google Shape;20;p15"/>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ctr">
              <a:lnSpc>
                <a:spcPct val="100000"/>
              </a:lnSpc>
              <a:spcBef>
                <a:spcPts val="0"/>
              </a:spcBef>
              <a:spcAft>
                <a:spcPts val="0"/>
              </a:spcAft>
              <a:buClr>
                <a:srgbClr val="000000"/>
              </a:buClr>
              <a:buSzPts val="2400"/>
              <a:buFont typeface="Arial"/>
              <a:buNone/>
              <a:defRPr b="1" i="0" sz="24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2400"/>
              <a:buFont typeface="Arial"/>
              <a:buNone/>
              <a:defRPr b="1" i="0" sz="24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2400"/>
              <a:buFont typeface="Arial"/>
              <a:buNone/>
              <a:defRPr b="1" i="0" sz="24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2400"/>
              <a:buFont typeface="Arial"/>
              <a:buNone/>
              <a:defRPr b="1" i="0" sz="24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2400"/>
              <a:buFont typeface="Arial"/>
              <a:buNone/>
              <a:defRPr b="1" i="0" sz="24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2400"/>
              <a:buFont typeface="Arial"/>
              <a:buNone/>
              <a:defRPr b="1" i="0" sz="24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2400"/>
              <a:buFont typeface="Arial"/>
              <a:buNone/>
              <a:defRPr b="1" i="0" sz="24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2400"/>
              <a:buFont typeface="Arial"/>
              <a:buNone/>
              <a:defRPr b="1" i="0" sz="24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2400"/>
              <a:buFont typeface="Arial"/>
              <a:buNone/>
              <a:defRPr b="1" i="0" sz="24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lde med tekst" type="picTx">
  <p:cSld name="PICTURE_WITH_CAPTION_TEXT">
    <p:spTree>
      <p:nvGrpSpPr>
        <p:cNvPr id="47" name="Shape 47"/>
        <p:cNvGrpSpPr/>
        <p:nvPr/>
      </p:nvGrpSpPr>
      <p:grpSpPr>
        <a:xfrm>
          <a:off x="0" y="0"/>
          <a:ext cx="0" cy="0"/>
          <a:chOff x="0" y="0"/>
          <a:chExt cx="0" cy="0"/>
        </a:xfrm>
      </p:grpSpPr>
      <p:sp>
        <p:nvSpPr>
          <p:cNvPr id="48" name="Google Shape;48;p2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2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2pPr>
            <a:lvl3pPr lvl="2"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3pPr>
            <a:lvl4pPr lvl="3"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4pPr>
            <a:lvl5pPr lvl="4"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5pPr>
            <a:lvl6pPr lvl="5"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6pPr>
            <a:lvl7pPr lvl="6"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7pPr>
            <a:lvl8pPr lvl="7"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8pPr>
            <a:lvl9pPr lvl="8"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9pPr>
          </a:lstStyle>
          <a:p/>
        </p:txBody>
      </p:sp>
      <p:sp>
        <p:nvSpPr>
          <p:cNvPr id="49" name="Google Shape;49;p24"/>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1600"/>
              </a:spcBef>
              <a:spcAft>
                <a:spcPts val="0"/>
              </a:spcAft>
              <a:buClr>
                <a:schemeClr val="accent1"/>
              </a:buClr>
              <a:buSzPts val="3200"/>
              <a:buFont typeface="Arial"/>
              <a:buNone/>
              <a:defRPr b="0" i="0" sz="3200" u="none" cap="none" strike="noStrike">
                <a:solidFill>
                  <a:srgbClr val="3F3F3F"/>
                </a:solidFill>
                <a:latin typeface="Arial"/>
                <a:ea typeface="Arial"/>
                <a:cs typeface="Arial"/>
                <a:sym typeface="Arial"/>
              </a:defRPr>
            </a:lvl1pPr>
            <a:lvl2pPr lvl="1" marR="0" rtl="0" algn="l">
              <a:lnSpc>
                <a:spcPct val="100000"/>
              </a:lnSpc>
              <a:spcBef>
                <a:spcPts val="560"/>
              </a:spcBef>
              <a:spcAft>
                <a:spcPts val="0"/>
              </a:spcAft>
              <a:buClr>
                <a:schemeClr val="accent2"/>
              </a:buClr>
              <a:buSzPts val="2800"/>
              <a:buFont typeface="Arial"/>
              <a:buNone/>
              <a:defRPr b="0" i="0" sz="2800" u="none" cap="none" strike="noStrike">
                <a:solidFill>
                  <a:srgbClr val="3F3F3F"/>
                </a:solidFill>
                <a:latin typeface="Arial"/>
                <a:ea typeface="Arial"/>
                <a:cs typeface="Arial"/>
                <a:sym typeface="Arial"/>
              </a:defRPr>
            </a:lvl2pPr>
            <a:lvl3pPr lvl="2" marR="0" rtl="0" algn="l">
              <a:lnSpc>
                <a:spcPct val="100000"/>
              </a:lnSpc>
              <a:spcBef>
                <a:spcPts val="480"/>
              </a:spcBef>
              <a:spcAft>
                <a:spcPts val="0"/>
              </a:spcAft>
              <a:buClr>
                <a:schemeClr val="accent2"/>
              </a:buClr>
              <a:buSzPts val="2400"/>
              <a:buFont typeface="Arial"/>
              <a:buNone/>
              <a:defRPr b="0" i="0" sz="2400" u="none" cap="none" strike="noStrike">
                <a:solidFill>
                  <a:srgbClr val="3F3F3F"/>
                </a:solidFill>
                <a:latin typeface="Arial"/>
                <a:ea typeface="Arial"/>
                <a:cs typeface="Arial"/>
                <a:sym typeface="Arial"/>
              </a:defRPr>
            </a:lvl3pPr>
            <a:lvl4pPr lvl="3" marR="0" rtl="0" algn="l">
              <a:lnSpc>
                <a:spcPct val="100000"/>
              </a:lnSpc>
              <a:spcBef>
                <a:spcPts val="400"/>
              </a:spcBef>
              <a:spcAft>
                <a:spcPts val="0"/>
              </a:spcAft>
              <a:buClr>
                <a:schemeClr val="accent2"/>
              </a:buClr>
              <a:buSzPts val="2000"/>
              <a:buFont typeface="Arial"/>
              <a:buNone/>
              <a:defRPr b="0" i="0" sz="2000" u="none" cap="none" strike="noStrike">
                <a:solidFill>
                  <a:srgbClr val="3F3F3F"/>
                </a:solidFill>
                <a:latin typeface="Arial"/>
                <a:ea typeface="Arial"/>
                <a:cs typeface="Arial"/>
                <a:sym typeface="Arial"/>
              </a:defRPr>
            </a:lvl4pPr>
            <a:lvl5pPr lvl="4" marR="0" rtl="0" algn="l">
              <a:lnSpc>
                <a:spcPct val="100000"/>
              </a:lnSpc>
              <a:spcBef>
                <a:spcPts val="400"/>
              </a:spcBef>
              <a:spcAft>
                <a:spcPts val="0"/>
              </a:spcAft>
              <a:buClr>
                <a:srgbClr val="3F3F3F"/>
              </a:buClr>
              <a:buSzPts val="2000"/>
              <a:buFont typeface="Arial"/>
              <a:buNone/>
              <a:defRPr b="0" i="0" sz="2000" u="none" cap="none" strike="noStrike">
                <a:solidFill>
                  <a:srgbClr val="3F3F3F"/>
                </a:solidFill>
                <a:latin typeface="Arial"/>
                <a:ea typeface="Arial"/>
                <a:cs typeface="Arial"/>
                <a:sym typeface="Arial"/>
              </a:defRPr>
            </a:lvl5pPr>
            <a:lvl6pPr lvl="5" marR="0" rtl="0" algn="l">
              <a:lnSpc>
                <a:spcPct val="100000"/>
              </a:lnSpc>
              <a:spcBef>
                <a:spcPts val="400"/>
              </a:spcBef>
              <a:spcAft>
                <a:spcPts val="0"/>
              </a:spcAft>
              <a:buClr>
                <a:schemeClr val="lt1"/>
              </a:buClr>
              <a:buSzPts val="2000"/>
              <a:buFont typeface="Georgia"/>
              <a:buNone/>
              <a:defRPr b="0" i="0" sz="2000" u="none" cap="none" strike="noStrike">
                <a:solidFill>
                  <a:schemeClr val="lt1"/>
                </a:solidFill>
                <a:latin typeface="Georgia"/>
                <a:ea typeface="Georgia"/>
                <a:cs typeface="Georgia"/>
                <a:sym typeface="Georgia"/>
              </a:defRPr>
            </a:lvl6pPr>
            <a:lvl7pPr lvl="6" marR="0" rtl="0" algn="l">
              <a:lnSpc>
                <a:spcPct val="100000"/>
              </a:lnSpc>
              <a:spcBef>
                <a:spcPts val="400"/>
              </a:spcBef>
              <a:spcAft>
                <a:spcPts val="0"/>
              </a:spcAft>
              <a:buClr>
                <a:schemeClr val="lt1"/>
              </a:buClr>
              <a:buSzPts val="2000"/>
              <a:buFont typeface="Georgia"/>
              <a:buNone/>
              <a:defRPr b="0" i="0" sz="2000" u="none" cap="none" strike="noStrike">
                <a:solidFill>
                  <a:schemeClr val="lt1"/>
                </a:solidFill>
                <a:latin typeface="Georgia"/>
                <a:ea typeface="Georgia"/>
                <a:cs typeface="Georgia"/>
                <a:sym typeface="Georgia"/>
              </a:defRPr>
            </a:lvl7pPr>
            <a:lvl8pPr lvl="7" marR="0" rtl="0" algn="l">
              <a:lnSpc>
                <a:spcPct val="100000"/>
              </a:lnSpc>
              <a:spcBef>
                <a:spcPts val="400"/>
              </a:spcBef>
              <a:spcAft>
                <a:spcPts val="0"/>
              </a:spcAft>
              <a:buClr>
                <a:schemeClr val="lt1"/>
              </a:buClr>
              <a:buSzPts val="2000"/>
              <a:buFont typeface="Georgia"/>
              <a:buNone/>
              <a:defRPr b="0" i="0" sz="2000" u="none" cap="none" strike="noStrike">
                <a:solidFill>
                  <a:schemeClr val="lt1"/>
                </a:solidFill>
                <a:latin typeface="Georgia"/>
                <a:ea typeface="Georgia"/>
                <a:cs typeface="Georgia"/>
                <a:sym typeface="Georgia"/>
              </a:defRPr>
            </a:lvl8pPr>
            <a:lvl9pPr lvl="8" marR="0" rtl="0" algn="l">
              <a:lnSpc>
                <a:spcPct val="100000"/>
              </a:lnSpc>
              <a:spcBef>
                <a:spcPts val="400"/>
              </a:spcBef>
              <a:spcAft>
                <a:spcPts val="0"/>
              </a:spcAft>
              <a:buClr>
                <a:schemeClr val="lt1"/>
              </a:buClr>
              <a:buSzPts val="2000"/>
              <a:buFont typeface="Georgia"/>
              <a:buNone/>
              <a:defRPr b="0" i="0" sz="2000" u="none" cap="none" strike="noStrike">
                <a:solidFill>
                  <a:schemeClr val="lt1"/>
                </a:solidFill>
                <a:latin typeface="Georgia"/>
                <a:ea typeface="Georgia"/>
                <a:cs typeface="Georgia"/>
                <a:sym typeface="Georgia"/>
              </a:defRPr>
            </a:lvl9pPr>
          </a:lstStyle>
          <a:p/>
        </p:txBody>
      </p:sp>
      <p:sp>
        <p:nvSpPr>
          <p:cNvPr id="50" name="Google Shape;50;p2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00"/>
              </a:spcBef>
              <a:spcAft>
                <a:spcPts val="0"/>
              </a:spcAft>
              <a:buClr>
                <a:schemeClr val="accent1"/>
              </a:buClr>
              <a:buSzPts val="1400"/>
              <a:buFont typeface="Arial"/>
              <a:buNone/>
              <a:defRPr b="0" i="0" sz="1400" u="none" cap="none" strike="noStrike">
                <a:solidFill>
                  <a:srgbClr val="3F3F3F"/>
                </a:solidFill>
                <a:latin typeface="Arial"/>
                <a:ea typeface="Arial"/>
                <a:cs typeface="Arial"/>
                <a:sym typeface="Arial"/>
              </a:defRPr>
            </a:lvl1pPr>
            <a:lvl2pPr indent="-228600" lvl="1" marL="914400" marR="0" rtl="0" algn="l">
              <a:lnSpc>
                <a:spcPct val="100000"/>
              </a:lnSpc>
              <a:spcBef>
                <a:spcPts val="240"/>
              </a:spcBef>
              <a:spcAft>
                <a:spcPts val="0"/>
              </a:spcAft>
              <a:buClr>
                <a:schemeClr val="accent2"/>
              </a:buClr>
              <a:buSzPts val="1200"/>
              <a:buFont typeface="Arial"/>
              <a:buNone/>
              <a:defRPr b="0" i="0" sz="1200" u="none" cap="none" strike="noStrike">
                <a:solidFill>
                  <a:srgbClr val="3F3F3F"/>
                </a:solidFill>
                <a:latin typeface="Arial"/>
                <a:ea typeface="Arial"/>
                <a:cs typeface="Arial"/>
                <a:sym typeface="Arial"/>
              </a:defRPr>
            </a:lvl2pPr>
            <a:lvl3pPr indent="-228600" lvl="2" marL="1371600" marR="0" rtl="0" algn="l">
              <a:lnSpc>
                <a:spcPct val="100000"/>
              </a:lnSpc>
              <a:spcBef>
                <a:spcPts val="200"/>
              </a:spcBef>
              <a:spcAft>
                <a:spcPts val="0"/>
              </a:spcAft>
              <a:buClr>
                <a:schemeClr val="accent2"/>
              </a:buClr>
              <a:buSzPts val="1000"/>
              <a:buFont typeface="Arial"/>
              <a:buNone/>
              <a:defRPr b="0" i="0" sz="1000" u="none" cap="none" strike="noStrike">
                <a:solidFill>
                  <a:srgbClr val="3F3F3F"/>
                </a:solidFill>
                <a:latin typeface="Arial"/>
                <a:ea typeface="Arial"/>
                <a:cs typeface="Arial"/>
                <a:sym typeface="Arial"/>
              </a:defRPr>
            </a:lvl3pPr>
            <a:lvl4pPr indent="-228600" lvl="3" marL="1828800" marR="0" rtl="0" algn="l">
              <a:lnSpc>
                <a:spcPct val="100000"/>
              </a:lnSpc>
              <a:spcBef>
                <a:spcPts val="180"/>
              </a:spcBef>
              <a:spcAft>
                <a:spcPts val="0"/>
              </a:spcAft>
              <a:buClr>
                <a:schemeClr val="accent2"/>
              </a:buClr>
              <a:buSzPts val="900"/>
              <a:buFont typeface="Arial"/>
              <a:buNone/>
              <a:defRPr b="0" i="0" sz="900" u="none" cap="none" strike="noStrike">
                <a:solidFill>
                  <a:srgbClr val="3F3F3F"/>
                </a:solidFill>
                <a:latin typeface="Arial"/>
                <a:ea typeface="Arial"/>
                <a:cs typeface="Arial"/>
                <a:sym typeface="Arial"/>
              </a:defRPr>
            </a:lvl4pPr>
            <a:lvl5pPr indent="-228600" lvl="4" marL="2286000" marR="0" rtl="0" algn="l">
              <a:lnSpc>
                <a:spcPct val="100000"/>
              </a:lnSpc>
              <a:spcBef>
                <a:spcPts val="180"/>
              </a:spcBef>
              <a:spcAft>
                <a:spcPts val="0"/>
              </a:spcAft>
              <a:buClr>
                <a:srgbClr val="3F3F3F"/>
              </a:buClr>
              <a:buSzPts val="900"/>
              <a:buFont typeface="Arial"/>
              <a:buNone/>
              <a:defRPr b="0" i="0" sz="900" u="none" cap="none" strike="noStrike">
                <a:solidFill>
                  <a:srgbClr val="3F3F3F"/>
                </a:solidFill>
                <a:latin typeface="Arial"/>
                <a:ea typeface="Arial"/>
                <a:cs typeface="Arial"/>
                <a:sym typeface="Arial"/>
              </a:defRPr>
            </a:lvl5pPr>
            <a:lvl6pPr indent="-228600" lvl="5" marL="2743200" marR="0" rtl="0" algn="l">
              <a:lnSpc>
                <a:spcPct val="100000"/>
              </a:lnSpc>
              <a:spcBef>
                <a:spcPts val="180"/>
              </a:spcBef>
              <a:spcAft>
                <a:spcPts val="0"/>
              </a:spcAft>
              <a:buClr>
                <a:schemeClr val="lt1"/>
              </a:buClr>
              <a:buSzPts val="900"/>
              <a:buFont typeface="Georgia"/>
              <a:buNone/>
              <a:defRPr b="0" i="0" sz="9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180"/>
              </a:spcBef>
              <a:spcAft>
                <a:spcPts val="0"/>
              </a:spcAft>
              <a:buClr>
                <a:schemeClr val="lt1"/>
              </a:buClr>
              <a:buSzPts val="900"/>
              <a:buFont typeface="Georgia"/>
              <a:buNone/>
              <a:defRPr b="0" i="0" sz="9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180"/>
              </a:spcBef>
              <a:spcAft>
                <a:spcPts val="0"/>
              </a:spcAft>
              <a:buClr>
                <a:schemeClr val="lt1"/>
              </a:buClr>
              <a:buSzPts val="900"/>
              <a:buFont typeface="Georgia"/>
              <a:buNone/>
              <a:defRPr b="0" i="0" sz="9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180"/>
              </a:spcBef>
              <a:spcAft>
                <a:spcPts val="0"/>
              </a:spcAft>
              <a:buClr>
                <a:schemeClr val="lt1"/>
              </a:buClr>
              <a:buSzPts val="900"/>
              <a:buFont typeface="Georgia"/>
              <a:buNone/>
              <a:defRPr b="0" i="0" sz="900" u="none" cap="none" strike="noStrike">
                <a:solidFill>
                  <a:schemeClr val="lt1"/>
                </a:solidFill>
                <a:latin typeface="Georgia"/>
                <a:ea typeface="Georgia"/>
                <a:cs typeface="Georgia"/>
                <a:sym typeface="Georgia"/>
              </a:defRPr>
            </a:lvl9pPr>
          </a:lstStyle>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el og innhold" type="obj">
  <p:cSld name="OBJECT">
    <p:spTree>
      <p:nvGrpSpPr>
        <p:cNvPr id="21" name="Shape 21"/>
        <p:cNvGrpSpPr/>
        <p:nvPr/>
      </p:nvGrpSpPr>
      <p:grpSpPr>
        <a:xfrm>
          <a:off x="0" y="0"/>
          <a:ext cx="0" cy="0"/>
          <a:chOff x="0" y="0"/>
          <a:chExt cx="0" cy="0"/>
        </a:xfrm>
      </p:grpSpPr>
      <p:sp>
        <p:nvSpPr>
          <p:cNvPr id="22" name="Google Shape;22;p16"/>
          <p:cNvSpPr txBox="1"/>
          <p:nvPr>
            <p:ph type="title"/>
          </p:nvPr>
        </p:nvSpPr>
        <p:spPr>
          <a:xfrm>
            <a:off x="755576" y="1412776"/>
            <a:ext cx="8229600" cy="1143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3500" u="none" cap="none" strike="noStrike">
                <a:solidFill>
                  <a:srgbClr val="C0CF67"/>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2pPr>
            <a:lvl3pPr lvl="2"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3pPr>
            <a:lvl4pPr lvl="3"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4pPr>
            <a:lvl5pPr lvl="4"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5pPr>
            <a:lvl6pPr lvl="5"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6pPr>
            <a:lvl7pPr lvl="6"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7pPr>
            <a:lvl8pPr lvl="7"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8pPr>
            <a:lvl9pPr lvl="8"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9pPr>
          </a:lstStyle>
          <a:p/>
        </p:txBody>
      </p:sp>
      <p:sp>
        <p:nvSpPr>
          <p:cNvPr id="23" name="Google Shape;23;p16"/>
          <p:cNvSpPr txBox="1"/>
          <p:nvPr>
            <p:ph idx="1" type="body"/>
          </p:nvPr>
        </p:nvSpPr>
        <p:spPr>
          <a:xfrm>
            <a:off x="838200" y="2057400"/>
            <a:ext cx="7620000" cy="3657600"/>
          </a:xfrm>
          <a:prstGeom prst="rect">
            <a:avLst/>
          </a:prstGeom>
          <a:noFill/>
          <a:ln>
            <a:noFill/>
          </a:ln>
        </p:spPr>
        <p:txBody>
          <a:bodyPr anchorCtr="0" anchor="t" bIns="45700" lIns="91425" spcFirstLastPara="1" rIns="91425" wrap="square" tIns="45700">
            <a:noAutofit/>
          </a:bodyPr>
          <a:lstStyle>
            <a:lvl1pPr indent="-381000" lvl="0" marL="457200" marR="0" rtl="0" algn="l">
              <a:lnSpc>
                <a:spcPct val="100000"/>
              </a:lnSpc>
              <a:spcBef>
                <a:spcPts val="1200"/>
              </a:spcBef>
              <a:spcAft>
                <a:spcPts val="0"/>
              </a:spcAft>
              <a:buClr>
                <a:schemeClr val="accent1"/>
              </a:buClr>
              <a:buSzPts val="2400"/>
              <a:buFont typeface="Arial"/>
              <a:buChar char="○"/>
              <a:defRPr b="0" i="0" sz="2400" u="none" cap="none" strike="noStrike">
                <a:solidFill>
                  <a:srgbClr val="3F3F3F"/>
                </a:solidFill>
                <a:latin typeface="Arial"/>
                <a:ea typeface="Arial"/>
                <a:cs typeface="Arial"/>
                <a:sym typeface="Arial"/>
              </a:defRPr>
            </a:lvl1pPr>
            <a:lvl2pPr indent="-342900" lvl="1" marL="914400" marR="0" rtl="0" algn="l">
              <a:lnSpc>
                <a:spcPct val="100000"/>
              </a:lnSpc>
              <a:spcBef>
                <a:spcPts val="360"/>
              </a:spcBef>
              <a:spcAft>
                <a:spcPts val="0"/>
              </a:spcAft>
              <a:buClr>
                <a:schemeClr val="accent2"/>
              </a:buClr>
              <a:buSzPts val="1800"/>
              <a:buFont typeface="Arial"/>
              <a:buChar char="○"/>
              <a:defRPr b="0" i="0" sz="1800" u="none" cap="none" strike="noStrike">
                <a:solidFill>
                  <a:srgbClr val="3F3F3F"/>
                </a:solidFill>
                <a:latin typeface="Arial"/>
                <a:ea typeface="Arial"/>
                <a:cs typeface="Arial"/>
                <a:sym typeface="Arial"/>
              </a:defRPr>
            </a:lvl2pPr>
            <a:lvl3pPr indent="-317500" lvl="2" marL="1371600" marR="0" rtl="0" algn="l">
              <a:lnSpc>
                <a:spcPct val="100000"/>
              </a:lnSpc>
              <a:spcBef>
                <a:spcPts val="280"/>
              </a:spcBef>
              <a:spcAft>
                <a:spcPts val="0"/>
              </a:spcAft>
              <a:buClr>
                <a:schemeClr val="accent2"/>
              </a:buClr>
              <a:buSzPts val="1400"/>
              <a:buFont typeface="Arial"/>
              <a:buChar char="○"/>
              <a:defRPr b="0" i="0" sz="1400" u="none" cap="none" strike="noStrike">
                <a:solidFill>
                  <a:srgbClr val="3F3F3F"/>
                </a:solidFill>
                <a:latin typeface="Arial"/>
                <a:ea typeface="Arial"/>
                <a:cs typeface="Arial"/>
                <a:sym typeface="Arial"/>
              </a:defRPr>
            </a:lvl3pPr>
            <a:lvl4pPr indent="-317500" lvl="3" marL="1828800" marR="0" rtl="0" algn="l">
              <a:lnSpc>
                <a:spcPct val="100000"/>
              </a:lnSpc>
              <a:spcBef>
                <a:spcPts val="280"/>
              </a:spcBef>
              <a:spcAft>
                <a:spcPts val="0"/>
              </a:spcAft>
              <a:buClr>
                <a:schemeClr val="accent2"/>
              </a:buClr>
              <a:buSzPts val="1400"/>
              <a:buFont typeface="Arial"/>
              <a:buChar char="○"/>
              <a:defRPr b="0" i="0" sz="1400" u="none" cap="none" strike="noStrike">
                <a:solidFill>
                  <a:srgbClr val="3F3F3F"/>
                </a:solidFill>
                <a:latin typeface="Arial"/>
                <a:ea typeface="Arial"/>
                <a:cs typeface="Arial"/>
                <a:sym typeface="Arial"/>
              </a:defRPr>
            </a:lvl4pPr>
            <a:lvl5pPr indent="-317500" lvl="4" marL="2286000" marR="0" rtl="0" algn="l">
              <a:lnSpc>
                <a:spcPct val="100000"/>
              </a:lnSpc>
              <a:spcBef>
                <a:spcPts val="280"/>
              </a:spcBef>
              <a:spcAft>
                <a:spcPts val="0"/>
              </a:spcAft>
              <a:buClr>
                <a:srgbClr val="3F3F3F"/>
              </a:buClr>
              <a:buSzPts val="1400"/>
              <a:buFont typeface="Arial"/>
              <a:buChar char="○"/>
              <a:defRPr b="0" i="0" sz="1400" u="none" cap="none" strike="noStrike">
                <a:solidFill>
                  <a:srgbClr val="3F3F3F"/>
                </a:solidFill>
                <a:latin typeface="Arial"/>
                <a:ea typeface="Arial"/>
                <a:cs typeface="Arial"/>
                <a:sym typeface="Arial"/>
              </a:defRPr>
            </a:lvl5pPr>
            <a:lvl6pPr indent="-228600" lvl="5" marL="2743200" marR="0" rtl="0" algn="l">
              <a:lnSpc>
                <a:spcPct val="100000"/>
              </a:lnSpc>
              <a:spcBef>
                <a:spcPts val="280"/>
              </a:spcBef>
              <a:spcAft>
                <a:spcPts val="0"/>
              </a:spcAft>
              <a:buClr>
                <a:srgbClr val="000000"/>
              </a:buClr>
              <a:buSzPts val="1400"/>
              <a:buFont typeface="Arial"/>
              <a:buNone/>
              <a:defRPr b="0" i="0" sz="14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280"/>
              </a:spcBef>
              <a:spcAft>
                <a:spcPts val="0"/>
              </a:spcAft>
              <a:buClr>
                <a:srgbClr val="000000"/>
              </a:buClr>
              <a:buSzPts val="1400"/>
              <a:buFont typeface="Arial"/>
              <a:buNone/>
              <a:defRPr b="0" i="0" sz="14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280"/>
              </a:spcBef>
              <a:spcAft>
                <a:spcPts val="0"/>
              </a:spcAft>
              <a:buClr>
                <a:srgbClr val="000000"/>
              </a:buClr>
              <a:buSzPts val="1400"/>
              <a:buFont typeface="Arial"/>
              <a:buNone/>
              <a:defRPr b="0" i="0" sz="14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280"/>
              </a:spcBef>
              <a:spcAft>
                <a:spcPts val="0"/>
              </a:spcAft>
              <a:buClr>
                <a:srgbClr val="000000"/>
              </a:buClr>
              <a:buSzPts val="1400"/>
              <a:buFont typeface="Arial"/>
              <a:buNone/>
              <a:defRPr b="0" i="0" sz="1400" u="none" cap="none" strike="noStrike">
                <a:solidFill>
                  <a:schemeClr val="lt1"/>
                </a:solidFill>
                <a:latin typeface="Georgia"/>
                <a:ea typeface="Georgia"/>
                <a:cs typeface="Georgia"/>
                <a:sym typeface="Georgia"/>
              </a:defRPr>
            </a:lvl9pPr>
          </a:lstStyle>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ellysbilde" showMasterSp="0">
  <p:cSld name="Tittellysbilde">
    <p:bg>
      <p:bgPr>
        <a:solidFill>
          <a:schemeClr val="lt1"/>
        </a:solidFill>
      </p:bgPr>
    </p:bg>
    <p:spTree>
      <p:nvGrpSpPr>
        <p:cNvPr id="24" name="Shape 24"/>
        <p:cNvGrpSpPr/>
        <p:nvPr/>
      </p:nvGrpSpPr>
      <p:grpSpPr>
        <a:xfrm>
          <a:off x="0" y="0"/>
          <a:ext cx="0" cy="0"/>
          <a:chOff x="0" y="0"/>
          <a:chExt cx="0" cy="0"/>
        </a:xfrm>
      </p:grpSpPr>
      <p:pic>
        <p:nvPicPr>
          <p:cNvPr id="25" name="Google Shape;25;p17"/>
          <p:cNvPicPr preferRelativeResize="0"/>
          <p:nvPr/>
        </p:nvPicPr>
        <p:blipFill rotWithShape="1">
          <a:blip r:embed="rId2">
            <a:alphaModFix/>
          </a:blip>
          <a:srcRect b="0" l="0" r="0" t="0"/>
          <a:stretch/>
        </p:blipFill>
        <p:spPr>
          <a:xfrm>
            <a:off x="6444208" y="-1251520"/>
            <a:ext cx="7272808" cy="10291024"/>
          </a:xfrm>
          <a:prstGeom prst="rect">
            <a:avLst/>
          </a:prstGeom>
          <a:noFill/>
          <a:ln>
            <a:noFill/>
          </a:ln>
        </p:spPr>
      </p:pic>
      <p:pic>
        <p:nvPicPr>
          <p:cNvPr id="26" name="Google Shape;26;p17"/>
          <p:cNvPicPr preferRelativeResize="0"/>
          <p:nvPr/>
        </p:nvPicPr>
        <p:blipFill rotWithShape="1">
          <a:blip r:embed="rId3">
            <a:alphaModFix/>
          </a:blip>
          <a:srcRect b="0" l="0" r="0" t="0"/>
          <a:stretch/>
        </p:blipFill>
        <p:spPr>
          <a:xfrm>
            <a:off x="7132637" y="4847"/>
            <a:ext cx="1615827" cy="1551945"/>
          </a:xfrm>
          <a:prstGeom prst="rect">
            <a:avLst/>
          </a:prstGeom>
          <a:noFill/>
          <a:ln>
            <a:noFill/>
          </a:ln>
        </p:spPr>
      </p:pic>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eloverskrift" type="secHead">
  <p:cSld name="SECTION_HEADER">
    <p:spTree>
      <p:nvGrpSpPr>
        <p:cNvPr id="27" name="Shape 27"/>
        <p:cNvGrpSpPr/>
        <p:nvPr/>
      </p:nvGrpSpPr>
      <p:grpSpPr>
        <a:xfrm>
          <a:off x="0" y="0"/>
          <a:ext cx="0" cy="0"/>
          <a:chOff x="0" y="0"/>
          <a:chExt cx="0" cy="0"/>
        </a:xfrm>
      </p:grpSpPr>
      <p:sp>
        <p:nvSpPr>
          <p:cNvPr id="28" name="Google Shape;28;p1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4000" u="none" cap="none" strike="noStrike">
                <a:solidFill>
                  <a:srgbClr val="C0CF67"/>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2pPr>
            <a:lvl3pPr lvl="2"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3pPr>
            <a:lvl4pPr lvl="3"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4pPr>
            <a:lvl5pPr lvl="4"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5pPr>
            <a:lvl6pPr lvl="5"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6pPr>
            <a:lvl7pPr lvl="6"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7pPr>
            <a:lvl8pPr lvl="7"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8pPr>
            <a:lvl9pPr lvl="8"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9pPr>
          </a:lstStyle>
          <a:p/>
        </p:txBody>
      </p:sp>
      <p:sp>
        <p:nvSpPr>
          <p:cNvPr id="29" name="Google Shape;29;p1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1000"/>
              </a:spcBef>
              <a:spcAft>
                <a:spcPts val="0"/>
              </a:spcAft>
              <a:buClr>
                <a:schemeClr val="accent1"/>
              </a:buClr>
              <a:buSzPts val="2000"/>
              <a:buFont typeface="Arial"/>
              <a:buNone/>
              <a:defRPr b="0" i="0" sz="2000" u="none" cap="none" strike="noStrike">
                <a:solidFill>
                  <a:srgbClr val="3F3F3F"/>
                </a:solidFill>
                <a:latin typeface="Arial"/>
                <a:ea typeface="Arial"/>
                <a:cs typeface="Arial"/>
                <a:sym typeface="Arial"/>
              </a:defRPr>
            </a:lvl1pPr>
            <a:lvl2pPr indent="-228600" lvl="1" marL="914400" marR="0" rtl="0" algn="l">
              <a:lnSpc>
                <a:spcPct val="100000"/>
              </a:lnSpc>
              <a:spcBef>
                <a:spcPts val="360"/>
              </a:spcBef>
              <a:spcAft>
                <a:spcPts val="0"/>
              </a:spcAft>
              <a:buClr>
                <a:schemeClr val="accent2"/>
              </a:buClr>
              <a:buSzPts val="1800"/>
              <a:buFont typeface="Arial"/>
              <a:buNone/>
              <a:defRPr b="0" i="0" sz="1800" u="none" cap="none" strike="noStrike">
                <a:solidFill>
                  <a:srgbClr val="3F3F3F"/>
                </a:solidFill>
                <a:latin typeface="Arial"/>
                <a:ea typeface="Arial"/>
                <a:cs typeface="Arial"/>
                <a:sym typeface="Arial"/>
              </a:defRPr>
            </a:lvl2pPr>
            <a:lvl3pPr indent="-228600" lvl="2" marL="1371600" marR="0" rtl="0" algn="l">
              <a:lnSpc>
                <a:spcPct val="100000"/>
              </a:lnSpc>
              <a:spcBef>
                <a:spcPts val="320"/>
              </a:spcBef>
              <a:spcAft>
                <a:spcPts val="0"/>
              </a:spcAft>
              <a:buClr>
                <a:schemeClr val="accent2"/>
              </a:buClr>
              <a:buSzPts val="1600"/>
              <a:buFont typeface="Arial"/>
              <a:buNone/>
              <a:defRPr b="0" i="0" sz="1600" u="none" cap="none" strike="noStrike">
                <a:solidFill>
                  <a:srgbClr val="3F3F3F"/>
                </a:solidFill>
                <a:latin typeface="Arial"/>
                <a:ea typeface="Arial"/>
                <a:cs typeface="Arial"/>
                <a:sym typeface="Arial"/>
              </a:defRPr>
            </a:lvl3pPr>
            <a:lvl4pPr indent="-228600" lvl="3" marL="1828800" marR="0" rtl="0" algn="l">
              <a:lnSpc>
                <a:spcPct val="100000"/>
              </a:lnSpc>
              <a:spcBef>
                <a:spcPts val="280"/>
              </a:spcBef>
              <a:spcAft>
                <a:spcPts val="0"/>
              </a:spcAft>
              <a:buClr>
                <a:schemeClr val="accent2"/>
              </a:buClr>
              <a:buSzPts val="1400"/>
              <a:buFont typeface="Arial"/>
              <a:buNone/>
              <a:defRPr b="0" i="0" sz="1400" u="none" cap="none" strike="noStrike">
                <a:solidFill>
                  <a:srgbClr val="3F3F3F"/>
                </a:solidFill>
                <a:latin typeface="Arial"/>
                <a:ea typeface="Arial"/>
                <a:cs typeface="Arial"/>
                <a:sym typeface="Arial"/>
              </a:defRPr>
            </a:lvl4pPr>
            <a:lvl5pPr indent="-228600" lvl="4" marL="2286000" marR="0" rtl="0" algn="l">
              <a:lnSpc>
                <a:spcPct val="100000"/>
              </a:lnSpc>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5pPr>
            <a:lvl6pPr indent="-228600" lvl="5" marL="2743200" marR="0" rtl="0" algn="l">
              <a:lnSpc>
                <a:spcPct val="100000"/>
              </a:lnSpc>
              <a:spcBef>
                <a:spcPts val="280"/>
              </a:spcBef>
              <a:spcAft>
                <a:spcPts val="0"/>
              </a:spcAft>
              <a:buClr>
                <a:schemeClr val="lt1"/>
              </a:buClr>
              <a:buSzPts val="1400"/>
              <a:buFont typeface="Georgia"/>
              <a:buNone/>
              <a:defRPr b="0" i="0" sz="14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280"/>
              </a:spcBef>
              <a:spcAft>
                <a:spcPts val="0"/>
              </a:spcAft>
              <a:buClr>
                <a:schemeClr val="lt1"/>
              </a:buClr>
              <a:buSzPts val="1400"/>
              <a:buFont typeface="Georgia"/>
              <a:buNone/>
              <a:defRPr b="0" i="0" sz="14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280"/>
              </a:spcBef>
              <a:spcAft>
                <a:spcPts val="0"/>
              </a:spcAft>
              <a:buClr>
                <a:schemeClr val="lt1"/>
              </a:buClr>
              <a:buSzPts val="1400"/>
              <a:buFont typeface="Georgia"/>
              <a:buNone/>
              <a:defRPr b="0" i="0" sz="14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280"/>
              </a:spcBef>
              <a:spcAft>
                <a:spcPts val="0"/>
              </a:spcAft>
              <a:buClr>
                <a:schemeClr val="lt1"/>
              </a:buClr>
              <a:buSzPts val="1400"/>
              <a:buFont typeface="Georgia"/>
              <a:buNone/>
              <a:defRPr b="0" i="0" sz="1400" u="none" cap="none" strike="noStrike">
                <a:solidFill>
                  <a:schemeClr val="lt1"/>
                </a:solidFill>
                <a:latin typeface="Georgia"/>
                <a:ea typeface="Georgia"/>
                <a:cs typeface="Georgia"/>
                <a:sym typeface="Georgia"/>
              </a:defRPr>
            </a:lvl9pPr>
          </a:lstStyle>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o innholdsdeler" type="twoObj">
  <p:cSld name="TWO_OBJECTS">
    <p:spTree>
      <p:nvGrpSpPr>
        <p:cNvPr id="30" name="Shape 30"/>
        <p:cNvGrpSpPr/>
        <p:nvPr/>
      </p:nvGrpSpPr>
      <p:grpSpPr>
        <a:xfrm>
          <a:off x="0" y="0"/>
          <a:ext cx="0" cy="0"/>
          <a:chOff x="0" y="0"/>
          <a:chExt cx="0" cy="0"/>
        </a:xfrm>
      </p:grpSpPr>
      <p:sp>
        <p:nvSpPr>
          <p:cNvPr id="31" name="Google Shape;31;p19"/>
          <p:cNvSpPr txBox="1"/>
          <p:nvPr>
            <p:ph type="title"/>
          </p:nvPr>
        </p:nvSpPr>
        <p:spPr>
          <a:xfrm>
            <a:off x="734888" y="1485900"/>
            <a:ext cx="8229600" cy="1143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3500" u="none" cap="none" strike="noStrike">
                <a:solidFill>
                  <a:srgbClr val="C0CF67"/>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2pPr>
            <a:lvl3pPr lvl="2"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3pPr>
            <a:lvl4pPr lvl="3"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4pPr>
            <a:lvl5pPr lvl="4"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5pPr>
            <a:lvl6pPr lvl="5"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6pPr>
            <a:lvl7pPr lvl="6"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7pPr>
            <a:lvl8pPr lvl="7"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8pPr>
            <a:lvl9pPr lvl="8"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9pPr>
          </a:lstStyle>
          <a:p/>
        </p:txBody>
      </p:sp>
      <p:sp>
        <p:nvSpPr>
          <p:cNvPr id="32" name="Google Shape;32;p19"/>
          <p:cNvSpPr txBox="1"/>
          <p:nvPr>
            <p:ph idx="1" type="body"/>
          </p:nvPr>
        </p:nvSpPr>
        <p:spPr>
          <a:xfrm>
            <a:off x="838200" y="2057400"/>
            <a:ext cx="3733800" cy="36576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00000"/>
              </a:lnSpc>
              <a:spcBef>
                <a:spcPts val="1400"/>
              </a:spcBef>
              <a:spcAft>
                <a:spcPts val="0"/>
              </a:spcAft>
              <a:buClr>
                <a:schemeClr val="accent1"/>
              </a:buClr>
              <a:buSzPts val="2800"/>
              <a:buFont typeface="Arial"/>
              <a:buChar char="○"/>
              <a:defRPr b="0" i="0" sz="2800" u="none" cap="none" strike="noStrike">
                <a:solidFill>
                  <a:srgbClr val="3F3F3F"/>
                </a:solidFill>
                <a:latin typeface="Arial"/>
                <a:ea typeface="Arial"/>
                <a:cs typeface="Arial"/>
                <a:sym typeface="Arial"/>
              </a:defRPr>
            </a:lvl1pPr>
            <a:lvl2pPr indent="-381000" lvl="1" marL="914400" marR="0" rtl="0" algn="l">
              <a:lnSpc>
                <a:spcPct val="100000"/>
              </a:lnSpc>
              <a:spcBef>
                <a:spcPts val="480"/>
              </a:spcBef>
              <a:spcAft>
                <a:spcPts val="0"/>
              </a:spcAft>
              <a:buClr>
                <a:schemeClr val="accent2"/>
              </a:buClr>
              <a:buSzPts val="2400"/>
              <a:buFont typeface="Arial"/>
              <a:buChar char="○"/>
              <a:defRPr b="0" i="0" sz="2400" u="none" cap="none" strike="noStrike">
                <a:solidFill>
                  <a:srgbClr val="3F3F3F"/>
                </a:solidFill>
                <a:latin typeface="Arial"/>
                <a:ea typeface="Arial"/>
                <a:cs typeface="Arial"/>
                <a:sym typeface="Arial"/>
              </a:defRPr>
            </a:lvl2pPr>
            <a:lvl3pPr indent="-355600" lvl="2" marL="1371600" marR="0" rtl="0" algn="l">
              <a:lnSpc>
                <a:spcPct val="100000"/>
              </a:lnSpc>
              <a:spcBef>
                <a:spcPts val="400"/>
              </a:spcBef>
              <a:spcAft>
                <a:spcPts val="0"/>
              </a:spcAft>
              <a:buClr>
                <a:schemeClr val="accent2"/>
              </a:buClr>
              <a:buSzPts val="2000"/>
              <a:buFont typeface="Arial"/>
              <a:buChar char="○"/>
              <a:defRPr b="0" i="0" sz="2000" u="none" cap="none" strike="noStrike">
                <a:solidFill>
                  <a:srgbClr val="3F3F3F"/>
                </a:solidFill>
                <a:latin typeface="Arial"/>
                <a:ea typeface="Arial"/>
                <a:cs typeface="Arial"/>
                <a:sym typeface="Arial"/>
              </a:defRPr>
            </a:lvl3pPr>
            <a:lvl4pPr indent="-342900" lvl="3" marL="1828800" marR="0" rtl="0" algn="l">
              <a:lnSpc>
                <a:spcPct val="100000"/>
              </a:lnSpc>
              <a:spcBef>
                <a:spcPts val="360"/>
              </a:spcBef>
              <a:spcAft>
                <a:spcPts val="0"/>
              </a:spcAft>
              <a:buClr>
                <a:schemeClr val="accent2"/>
              </a:buClr>
              <a:buSzPts val="1800"/>
              <a:buFont typeface="Arial"/>
              <a:buChar char="○"/>
              <a:defRPr b="0" i="0" sz="1800" u="none" cap="none" strike="noStrike">
                <a:solidFill>
                  <a:srgbClr val="3F3F3F"/>
                </a:solidFill>
                <a:latin typeface="Arial"/>
                <a:ea typeface="Arial"/>
                <a:cs typeface="Arial"/>
                <a:sym typeface="Arial"/>
              </a:defRPr>
            </a:lvl4pPr>
            <a:lvl5pPr indent="-342900" lvl="4" marL="2286000" marR="0" rtl="0" algn="l">
              <a:lnSpc>
                <a:spcPct val="100000"/>
              </a:lnSpc>
              <a:spcBef>
                <a:spcPts val="360"/>
              </a:spcBef>
              <a:spcAft>
                <a:spcPts val="0"/>
              </a:spcAft>
              <a:buClr>
                <a:srgbClr val="3F3F3F"/>
              </a:buClr>
              <a:buSzPts val="1800"/>
              <a:buFont typeface="Arial"/>
              <a:buChar char="○"/>
              <a:defRPr b="0" i="0" sz="1800" u="none" cap="none" strike="noStrike">
                <a:solidFill>
                  <a:srgbClr val="3F3F3F"/>
                </a:solidFill>
                <a:latin typeface="Arial"/>
                <a:ea typeface="Arial"/>
                <a:cs typeface="Arial"/>
                <a:sym typeface="Arial"/>
              </a:defRPr>
            </a:lvl5pPr>
            <a:lvl6pPr indent="-228600" lvl="5" marL="2743200" marR="0" rtl="0" algn="l">
              <a:lnSpc>
                <a:spcPct val="100000"/>
              </a:lnSpc>
              <a:spcBef>
                <a:spcPts val="360"/>
              </a:spcBef>
              <a:spcAft>
                <a:spcPts val="0"/>
              </a:spcAft>
              <a:buClr>
                <a:srgbClr val="000000"/>
              </a:buClr>
              <a:buSzPts val="1400"/>
              <a:buFont typeface="Arial"/>
              <a:buNone/>
              <a:defRPr b="0" i="0" sz="18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360"/>
              </a:spcBef>
              <a:spcAft>
                <a:spcPts val="0"/>
              </a:spcAft>
              <a:buClr>
                <a:srgbClr val="000000"/>
              </a:buClr>
              <a:buSzPts val="1400"/>
              <a:buFont typeface="Arial"/>
              <a:buNone/>
              <a:defRPr b="0" i="0" sz="18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360"/>
              </a:spcBef>
              <a:spcAft>
                <a:spcPts val="0"/>
              </a:spcAft>
              <a:buClr>
                <a:srgbClr val="000000"/>
              </a:buClr>
              <a:buSzPts val="1400"/>
              <a:buFont typeface="Arial"/>
              <a:buNone/>
              <a:defRPr b="0" i="0" sz="18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360"/>
              </a:spcBef>
              <a:spcAft>
                <a:spcPts val="0"/>
              </a:spcAft>
              <a:buClr>
                <a:srgbClr val="000000"/>
              </a:buClr>
              <a:buSzPts val="1400"/>
              <a:buFont typeface="Arial"/>
              <a:buNone/>
              <a:defRPr b="0" i="0" sz="1800" u="none" cap="none" strike="noStrike">
                <a:solidFill>
                  <a:schemeClr val="lt1"/>
                </a:solidFill>
                <a:latin typeface="Georgia"/>
                <a:ea typeface="Georgia"/>
                <a:cs typeface="Georgia"/>
                <a:sym typeface="Georgia"/>
              </a:defRPr>
            </a:lvl9pPr>
          </a:lstStyle>
          <a:p/>
        </p:txBody>
      </p:sp>
      <p:sp>
        <p:nvSpPr>
          <p:cNvPr id="33" name="Google Shape;33;p19"/>
          <p:cNvSpPr txBox="1"/>
          <p:nvPr>
            <p:ph idx="2" type="body"/>
          </p:nvPr>
        </p:nvSpPr>
        <p:spPr>
          <a:xfrm>
            <a:off x="4724400" y="2057400"/>
            <a:ext cx="3733800" cy="36576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00000"/>
              </a:lnSpc>
              <a:spcBef>
                <a:spcPts val="1400"/>
              </a:spcBef>
              <a:spcAft>
                <a:spcPts val="0"/>
              </a:spcAft>
              <a:buClr>
                <a:schemeClr val="accent1"/>
              </a:buClr>
              <a:buSzPts val="2800"/>
              <a:buFont typeface="Arial"/>
              <a:buChar char="○"/>
              <a:defRPr b="0" i="0" sz="2800" u="none" cap="none" strike="noStrike">
                <a:solidFill>
                  <a:srgbClr val="3F3F3F"/>
                </a:solidFill>
                <a:latin typeface="Arial"/>
                <a:ea typeface="Arial"/>
                <a:cs typeface="Arial"/>
                <a:sym typeface="Arial"/>
              </a:defRPr>
            </a:lvl1pPr>
            <a:lvl2pPr indent="-381000" lvl="1" marL="914400" marR="0" rtl="0" algn="l">
              <a:lnSpc>
                <a:spcPct val="100000"/>
              </a:lnSpc>
              <a:spcBef>
                <a:spcPts val="480"/>
              </a:spcBef>
              <a:spcAft>
                <a:spcPts val="0"/>
              </a:spcAft>
              <a:buClr>
                <a:schemeClr val="accent2"/>
              </a:buClr>
              <a:buSzPts val="2400"/>
              <a:buFont typeface="Arial"/>
              <a:buChar char="○"/>
              <a:defRPr b="0" i="0" sz="2400" u="none" cap="none" strike="noStrike">
                <a:solidFill>
                  <a:srgbClr val="3F3F3F"/>
                </a:solidFill>
                <a:latin typeface="Arial"/>
                <a:ea typeface="Arial"/>
                <a:cs typeface="Arial"/>
                <a:sym typeface="Arial"/>
              </a:defRPr>
            </a:lvl2pPr>
            <a:lvl3pPr indent="-355600" lvl="2" marL="1371600" marR="0" rtl="0" algn="l">
              <a:lnSpc>
                <a:spcPct val="100000"/>
              </a:lnSpc>
              <a:spcBef>
                <a:spcPts val="400"/>
              </a:spcBef>
              <a:spcAft>
                <a:spcPts val="0"/>
              </a:spcAft>
              <a:buClr>
                <a:schemeClr val="accent2"/>
              </a:buClr>
              <a:buSzPts val="2000"/>
              <a:buFont typeface="Arial"/>
              <a:buChar char="○"/>
              <a:defRPr b="0" i="0" sz="2000" u="none" cap="none" strike="noStrike">
                <a:solidFill>
                  <a:srgbClr val="3F3F3F"/>
                </a:solidFill>
                <a:latin typeface="Arial"/>
                <a:ea typeface="Arial"/>
                <a:cs typeface="Arial"/>
                <a:sym typeface="Arial"/>
              </a:defRPr>
            </a:lvl3pPr>
            <a:lvl4pPr indent="-342900" lvl="3" marL="1828800" marR="0" rtl="0" algn="l">
              <a:lnSpc>
                <a:spcPct val="100000"/>
              </a:lnSpc>
              <a:spcBef>
                <a:spcPts val="360"/>
              </a:spcBef>
              <a:spcAft>
                <a:spcPts val="0"/>
              </a:spcAft>
              <a:buClr>
                <a:schemeClr val="accent2"/>
              </a:buClr>
              <a:buSzPts val="1800"/>
              <a:buFont typeface="Arial"/>
              <a:buChar char="○"/>
              <a:defRPr b="0" i="0" sz="1800" u="none" cap="none" strike="noStrike">
                <a:solidFill>
                  <a:srgbClr val="3F3F3F"/>
                </a:solidFill>
                <a:latin typeface="Arial"/>
                <a:ea typeface="Arial"/>
                <a:cs typeface="Arial"/>
                <a:sym typeface="Arial"/>
              </a:defRPr>
            </a:lvl4pPr>
            <a:lvl5pPr indent="-342900" lvl="4" marL="2286000" marR="0" rtl="0" algn="l">
              <a:lnSpc>
                <a:spcPct val="100000"/>
              </a:lnSpc>
              <a:spcBef>
                <a:spcPts val="360"/>
              </a:spcBef>
              <a:spcAft>
                <a:spcPts val="0"/>
              </a:spcAft>
              <a:buClr>
                <a:srgbClr val="3F3F3F"/>
              </a:buClr>
              <a:buSzPts val="1800"/>
              <a:buFont typeface="Arial"/>
              <a:buChar char="○"/>
              <a:defRPr b="0" i="0" sz="1800" u="none" cap="none" strike="noStrike">
                <a:solidFill>
                  <a:srgbClr val="3F3F3F"/>
                </a:solidFill>
                <a:latin typeface="Arial"/>
                <a:ea typeface="Arial"/>
                <a:cs typeface="Arial"/>
                <a:sym typeface="Arial"/>
              </a:defRPr>
            </a:lvl5pPr>
            <a:lvl6pPr indent="-228600" lvl="5" marL="2743200" marR="0" rtl="0" algn="l">
              <a:lnSpc>
                <a:spcPct val="100000"/>
              </a:lnSpc>
              <a:spcBef>
                <a:spcPts val="360"/>
              </a:spcBef>
              <a:spcAft>
                <a:spcPts val="0"/>
              </a:spcAft>
              <a:buClr>
                <a:srgbClr val="000000"/>
              </a:buClr>
              <a:buSzPts val="1400"/>
              <a:buFont typeface="Arial"/>
              <a:buNone/>
              <a:defRPr b="0" i="0" sz="18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360"/>
              </a:spcBef>
              <a:spcAft>
                <a:spcPts val="0"/>
              </a:spcAft>
              <a:buClr>
                <a:srgbClr val="000000"/>
              </a:buClr>
              <a:buSzPts val="1400"/>
              <a:buFont typeface="Arial"/>
              <a:buNone/>
              <a:defRPr b="0" i="0" sz="18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360"/>
              </a:spcBef>
              <a:spcAft>
                <a:spcPts val="0"/>
              </a:spcAft>
              <a:buClr>
                <a:srgbClr val="000000"/>
              </a:buClr>
              <a:buSzPts val="1400"/>
              <a:buFont typeface="Arial"/>
              <a:buNone/>
              <a:defRPr b="0" i="0" sz="18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360"/>
              </a:spcBef>
              <a:spcAft>
                <a:spcPts val="0"/>
              </a:spcAft>
              <a:buClr>
                <a:srgbClr val="000000"/>
              </a:buClr>
              <a:buSzPts val="1400"/>
              <a:buFont typeface="Arial"/>
              <a:buNone/>
              <a:defRPr b="0" i="0" sz="1800" u="none" cap="none" strike="noStrike">
                <a:solidFill>
                  <a:schemeClr val="lt1"/>
                </a:solidFill>
                <a:latin typeface="Georgia"/>
                <a:ea typeface="Georgia"/>
                <a:cs typeface="Georgia"/>
                <a:sym typeface="Georgia"/>
              </a:defRPr>
            </a:lvl9pPr>
          </a:lstStyle>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ammenligning" type="twoTxTwoObj">
  <p:cSld name="TWO_OBJECTS_WITH_TEXT">
    <p:spTree>
      <p:nvGrpSpPr>
        <p:cNvPr id="34" name="Shape 34"/>
        <p:cNvGrpSpPr/>
        <p:nvPr/>
      </p:nvGrpSpPr>
      <p:grpSpPr>
        <a:xfrm>
          <a:off x="0" y="0"/>
          <a:ext cx="0" cy="0"/>
          <a:chOff x="0" y="0"/>
          <a:chExt cx="0" cy="0"/>
        </a:xfrm>
      </p:grpSpPr>
      <p:sp>
        <p:nvSpPr>
          <p:cNvPr id="35" name="Google Shape;35;p20"/>
          <p:cNvSpPr txBox="1"/>
          <p:nvPr>
            <p:ph type="title"/>
          </p:nvPr>
        </p:nvSpPr>
        <p:spPr>
          <a:xfrm>
            <a:off x="457200" y="1296004"/>
            <a:ext cx="8229600" cy="1143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3500" u="none" cap="none" strike="noStrike">
                <a:solidFill>
                  <a:srgbClr val="C0CF67"/>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2pPr>
            <a:lvl3pPr lvl="2"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3pPr>
            <a:lvl4pPr lvl="3"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4pPr>
            <a:lvl5pPr lvl="4"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5pPr>
            <a:lvl6pPr lvl="5"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6pPr>
            <a:lvl7pPr lvl="6"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7pPr>
            <a:lvl8pPr lvl="7"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8pPr>
            <a:lvl9pPr lvl="8"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9pPr>
          </a:lstStyle>
          <a:p/>
        </p:txBody>
      </p:sp>
      <p:sp>
        <p:nvSpPr>
          <p:cNvPr id="36" name="Google Shape;36;p2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1200"/>
              </a:spcBef>
              <a:spcAft>
                <a:spcPts val="0"/>
              </a:spcAft>
              <a:buClr>
                <a:schemeClr val="accent1"/>
              </a:buClr>
              <a:buSzPts val="2400"/>
              <a:buFont typeface="Arial"/>
              <a:buNone/>
              <a:defRPr b="1" i="0" sz="2400" u="none" cap="none" strike="noStrike">
                <a:solidFill>
                  <a:srgbClr val="3F3F3F"/>
                </a:solidFill>
                <a:latin typeface="Arial"/>
                <a:ea typeface="Arial"/>
                <a:cs typeface="Arial"/>
                <a:sym typeface="Arial"/>
              </a:defRPr>
            </a:lvl1pPr>
            <a:lvl2pPr indent="-228600" lvl="1" marL="914400" marR="0" rtl="0" algn="l">
              <a:lnSpc>
                <a:spcPct val="100000"/>
              </a:lnSpc>
              <a:spcBef>
                <a:spcPts val="400"/>
              </a:spcBef>
              <a:spcAft>
                <a:spcPts val="0"/>
              </a:spcAft>
              <a:buClr>
                <a:schemeClr val="accent2"/>
              </a:buClr>
              <a:buSzPts val="2000"/>
              <a:buFont typeface="Arial"/>
              <a:buNone/>
              <a:defRPr b="1" i="0" sz="2000" u="none" cap="none" strike="noStrike">
                <a:solidFill>
                  <a:srgbClr val="3F3F3F"/>
                </a:solidFill>
                <a:latin typeface="Arial"/>
                <a:ea typeface="Arial"/>
                <a:cs typeface="Arial"/>
                <a:sym typeface="Arial"/>
              </a:defRPr>
            </a:lvl2pPr>
            <a:lvl3pPr indent="-228600" lvl="2" marL="1371600" marR="0" rtl="0" algn="l">
              <a:lnSpc>
                <a:spcPct val="100000"/>
              </a:lnSpc>
              <a:spcBef>
                <a:spcPts val="360"/>
              </a:spcBef>
              <a:spcAft>
                <a:spcPts val="0"/>
              </a:spcAft>
              <a:buClr>
                <a:schemeClr val="accent2"/>
              </a:buClr>
              <a:buSzPts val="1800"/>
              <a:buFont typeface="Arial"/>
              <a:buNone/>
              <a:defRPr b="1" i="0" sz="1800" u="none" cap="none" strike="noStrike">
                <a:solidFill>
                  <a:srgbClr val="3F3F3F"/>
                </a:solidFill>
                <a:latin typeface="Arial"/>
                <a:ea typeface="Arial"/>
                <a:cs typeface="Arial"/>
                <a:sym typeface="Arial"/>
              </a:defRPr>
            </a:lvl3pPr>
            <a:lvl4pPr indent="-228600" lvl="3" marL="1828800" marR="0" rtl="0" algn="l">
              <a:lnSpc>
                <a:spcPct val="100000"/>
              </a:lnSpc>
              <a:spcBef>
                <a:spcPts val="320"/>
              </a:spcBef>
              <a:spcAft>
                <a:spcPts val="0"/>
              </a:spcAft>
              <a:buClr>
                <a:schemeClr val="accent2"/>
              </a:buClr>
              <a:buSzPts val="1600"/>
              <a:buFont typeface="Arial"/>
              <a:buNone/>
              <a:defRPr b="1" i="0" sz="1600" u="none" cap="none" strike="noStrike">
                <a:solidFill>
                  <a:srgbClr val="3F3F3F"/>
                </a:solidFill>
                <a:latin typeface="Arial"/>
                <a:ea typeface="Arial"/>
                <a:cs typeface="Arial"/>
                <a:sym typeface="Arial"/>
              </a:defRPr>
            </a:lvl4pPr>
            <a:lvl5pPr indent="-228600" lvl="4" marL="2286000" marR="0" rtl="0" algn="l">
              <a:lnSpc>
                <a:spcPct val="100000"/>
              </a:lnSpc>
              <a:spcBef>
                <a:spcPts val="320"/>
              </a:spcBef>
              <a:spcAft>
                <a:spcPts val="0"/>
              </a:spcAft>
              <a:buClr>
                <a:srgbClr val="3F3F3F"/>
              </a:buClr>
              <a:buSzPts val="1600"/>
              <a:buFont typeface="Arial"/>
              <a:buNone/>
              <a:defRPr b="1" i="0" sz="1600" u="none" cap="none" strike="noStrike">
                <a:solidFill>
                  <a:srgbClr val="3F3F3F"/>
                </a:solidFill>
                <a:latin typeface="Arial"/>
                <a:ea typeface="Arial"/>
                <a:cs typeface="Arial"/>
                <a:sym typeface="Arial"/>
              </a:defRPr>
            </a:lvl5pPr>
            <a:lvl6pPr indent="-228600" lvl="5" marL="2743200" marR="0" rtl="0" algn="l">
              <a:lnSpc>
                <a:spcPct val="100000"/>
              </a:lnSpc>
              <a:spcBef>
                <a:spcPts val="320"/>
              </a:spcBef>
              <a:spcAft>
                <a:spcPts val="0"/>
              </a:spcAft>
              <a:buClr>
                <a:schemeClr val="lt1"/>
              </a:buClr>
              <a:buSzPts val="1600"/>
              <a:buFont typeface="Georgia"/>
              <a:buNone/>
              <a:defRPr b="1" i="0" sz="16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320"/>
              </a:spcBef>
              <a:spcAft>
                <a:spcPts val="0"/>
              </a:spcAft>
              <a:buClr>
                <a:schemeClr val="lt1"/>
              </a:buClr>
              <a:buSzPts val="1600"/>
              <a:buFont typeface="Georgia"/>
              <a:buNone/>
              <a:defRPr b="1" i="0" sz="16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320"/>
              </a:spcBef>
              <a:spcAft>
                <a:spcPts val="0"/>
              </a:spcAft>
              <a:buClr>
                <a:schemeClr val="lt1"/>
              </a:buClr>
              <a:buSzPts val="1600"/>
              <a:buFont typeface="Georgia"/>
              <a:buNone/>
              <a:defRPr b="1" i="0" sz="16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320"/>
              </a:spcBef>
              <a:spcAft>
                <a:spcPts val="0"/>
              </a:spcAft>
              <a:buClr>
                <a:schemeClr val="lt1"/>
              </a:buClr>
              <a:buSzPts val="1600"/>
              <a:buFont typeface="Georgia"/>
              <a:buNone/>
              <a:defRPr b="1" i="0" sz="1600" u="none" cap="none" strike="noStrike">
                <a:solidFill>
                  <a:schemeClr val="lt1"/>
                </a:solidFill>
                <a:latin typeface="Georgia"/>
                <a:ea typeface="Georgia"/>
                <a:cs typeface="Georgia"/>
                <a:sym typeface="Georgia"/>
              </a:defRPr>
            </a:lvl9pPr>
          </a:lstStyle>
          <a:p/>
        </p:txBody>
      </p:sp>
      <p:sp>
        <p:nvSpPr>
          <p:cNvPr id="37" name="Google Shape;37;p2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rtl="0" algn="l">
              <a:lnSpc>
                <a:spcPct val="100000"/>
              </a:lnSpc>
              <a:spcBef>
                <a:spcPts val="1200"/>
              </a:spcBef>
              <a:spcAft>
                <a:spcPts val="0"/>
              </a:spcAft>
              <a:buClr>
                <a:schemeClr val="accent1"/>
              </a:buClr>
              <a:buSzPts val="2400"/>
              <a:buFont typeface="Arial"/>
              <a:buChar char="○"/>
              <a:defRPr b="0" i="0" sz="2400" u="none" cap="none" strike="noStrike">
                <a:solidFill>
                  <a:srgbClr val="3F3F3F"/>
                </a:solidFill>
                <a:latin typeface="Arial"/>
                <a:ea typeface="Arial"/>
                <a:cs typeface="Arial"/>
                <a:sym typeface="Arial"/>
              </a:defRPr>
            </a:lvl1pPr>
            <a:lvl2pPr indent="-355600" lvl="1" marL="914400" marR="0" rtl="0" algn="l">
              <a:lnSpc>
                <a:spcPct val="100000"/>
              </a:lnSpc>
              <a:spcBef>
                <a:spcPts val="400"/>
              </a:spcBef>
              <a:spcAft>
                <a:spcPts val="0"/>
              </a:spcAft>
              <a:buClr>
                <a:schemeClr val="accent2"/>
              </a:buClr>
              <a:buSzPts val="2000"/>
              <a:buFont typeface="Arial"/>
              <a:buChar char="○"/>
              <a:defRPr b="0" i="0" sz="2000" u="none" cap="none" strike="noStrike">
                <a:solidFill>
                  <a:srgbClr val="3F3F3F"/>
                </a:solidFill>
                <a:latin typeface="Arial"/>
                <a:ea typeface="Arial"/>
                <a:cs typeface="Arial"/>
                <a:sym typeface="Arial"/>
              </a:defRPr>
            </a:lvl2pPr>
            <a:lvl3pPr indent="-342900" lvl="2" marL="1371600" marR="0" rtl="0" algn="l">
              <a:lnSpc>
                <a:spcPct val="100000"/>
              </a:lnSpc>
              <a:spcBef>
                <a:spcPts val="360"/>
              </a:spcBef>
              <a:spcAft>
                <a:spcPts val="0"/>
              </a:spcAft>
              <a:buClr>
                <a:schemeClr val="accent2"/>
              </a:buClr>
              <a:buSzPts val="1800"/>
              <a:buFont typeface="Arial"/>
              <a:buChar char="○"/>
              <a:defRPr b="0" i="0" sz="1800" u="none" cap="none" strike="noStrike">
                <a:solidFill>
                  <a:srgbClr val="3F3F3F"/>
                </a:solidFill>
                <a:latin typeface="Arial"/>
                <a:ea typeface="Arial"/>
                <a:cs typeface="Arial"/>
                <a:sym typeface="Arial"/>
              </a:defRPr>
            </a:lvl3pPr>
            <a:lvl4pPr indent="-330200" lvl="3" marL="1828800" marR="0" rtl="0" algn="l">
              <a:lnSpc>
                <a:spcPct val="100000"/>
              </a:lnSpc>
              <a:spcBef>
                <a:spcPts val="320"/>
              </a:spcBef>
              <a:spcAft>
                <a:spcPts val="0"/>
              </a:spcAft>
              <a:buClr>
                <a:schemeClr val="accent2"/>
              </a:buClr>
              <a:buSzPts val="1600"/>
              <a:buFont typeface="Arial"/>
              <a:buChar char="○"/>
              <a:defRPr b="0" i="0" sz="1600" u="none" cap="none" strike="noStrike">
                <a:solidFill>
                  <a:srgbClr val="3F3F3F"/>
                </a:solidFill>
                <a:latin typeface="Arial"/>
                <a:ea typeface="Arial"/>
                <a:cs typeface="Arial"/>
                <a:sym typeface="Arial"/>
              </a:defRPr>
            </a:lvl4pPr>
            <a:lvl5pPr indent="-330200" lvl="4" marL="2286000" marR="0" rtl="0" algn="l">
              <a:lnSpc>
                <a:spcPct val="100000"/>
              </a:lnSpc>
              <a:spcBef>
                <a:spcPts val="320"/>
              </a:spcBef>
              <a:spcAft>
                <a:spcPts val="0"/>
              </a:spcAft>
              <a:buClr>
                <a:srgbClr val="3F3F3F"/>
              </a:buClr>
              <a:buSzPts val="1600"/>
              <a:buFont typeface="Arial"/>
              <a:buChar char="○"/>
              <a:defRPr b="0" i="0" sz="1600" u="none" cap="none" strike="noStrike">
                <a:solidFill>
                  <a:srgbClr val="3F3F3F"/>
                </a:solidFill>
                <a:latin typeface="Arial"/>
                <a:ea typeface="Arial"/>
                <a:cs typeface="Arial"/>
                <a:sym typeface="Arial"/>
              </a:defRPr>
            </a:lvl5pPr>
            <a:lvl6pPr indent="-228600" lvl="5" marL="2743200" marR="0" rtl="0" algn="l">
              <a:lnSpc>
                <a:spcPct val="100000"/>
              </a:lnSpc>
              <a:spcBef>
                <a:spcPts val="320"/>
              </a:spcBef>
              <a:spcAft>
                <a:spcPts val="0"/>
              </a:spcAft>
              <a:buClr>
                <a:srgbClr val="000000"/>
              </a:buClr>
              <a:buSzPts val="1400"/>
              <a:buFont typeface="Arial"/>
              <a:buNone/>
              <a:defRPr b="0" i="0" sz="16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320"/>
              </a:spcBef>
              <a:spcAft>
                <a:spcPts val="0"/>
              </a:spcAft>
              <a:buClr>
                <a:srgbClr val="000000"/>
              </a:buClr>
              <a:buSzPts val="1400"/>
              <a:buFont typeface="Arial"/>
              <a:buNone/>
              <a:defRPr b="0" i="0" sz="16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320"/>
              </a:spcBef>
              <a:spcAft>
                <a:spcPts val="0"/>
              </a:spcAft>
              <a:buClr>
                <a:srgbClr val="000000"/>
              </a:buClr>
              <a:buSzPts val="1400"/>
              <a:buFont typeface="Arial"/>
              <a:buNone/>
              <a:defRPr b="0" i="0" sz="16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320"/>
              </a:spcBef>
              <a:spcAft>
                <a:spcPts val="0"/>
              </a:spcAft>
              <a:buClr>
                <a:srgbClr val="000000"/>
              </a:buClr>
              <a:buSzPts val="1400"/>
              <a:buFont typeface="Arial"/>
              <a:buNone/>
              <a:defRPr b="0" i="0" sz="1600" u="none" cap="none" strike="noStrike">
                <a:solidFill>
                  <a:schemeClr val="lt1"/>
                </a:solidFill>
                <a:latin typeface="Georgia"/>
                <a:ea typeface="Georgia"/>
                <a:cs typeface="Georgia"/>
                <a:sym typeface="Georgia"/>
              </a:defRPr>
            </a:lvl9pPr>
          </a:lstStyle>
          <a:p/>
        </p:txBody>
      </p:sp>
      <p:sp>
        <p:nvSpPr>
          <p:cNvPr id="38" name="Google Shape;38;p2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1200"/>
              </a:spcBef>
              <a:spcAft>
                <a:spcPts val="0"/>
              </a:spcAft>
              <a:buClr>
                <a:schemeClr val="accent1"/>
              </a:buClr>
              <a:buSzPts val="2400"/>
              <a:buFont typeface="Arial"/>
              <a:buNone/>
              <a:defRPr b="1" i="0" sz="2400" u="none" cap="none" strike="noStrike">
                <a:solidFill>
                  <a:srgbClr val="3F3F3F"/>
                </a:solidFill>
                <a:latin typeface="Arial"/>
                <a:ea typeface="Arial"/>
                <a:cs typeface="Arial"/>
                <a:sym typeface="Arial"/>
              </a:defRPr>
            </a:lvl1pPr>
            <a:lvl2pPr indent="-228600" lvl="1" marL="914400" marR="0" rtl="0" algn="l">
              <a:lnSpc>
                <a:spcPct val="100000"/>
              </a:lnSpc>
              <a:spcBef>
                <a:spcPts val="400"/>
              </a:spcBef>
              <a:spcAft>
                <a:spcPts val="0"/>
              </a:spcAft>
              <a:buClr>
                <a:schemeClr val="accent2"/>
              </a:buClr>
              <a:buSzPts val="2000"/>
              <a:buFont typeface="Arial"/>
              <a:buNone/>
              <a:defRPr b="1" i="0" sz="2000" u="none" cap="none" strike="noStrike">
                <a:solidFill>
                  <a:srgbClr val="3F3F3F"/>
                </a:solidFill>
                <a:latin typeface="Arial"/>
                <a:ea typeface="Arial"/>
                <a:cs typeface="Arial"/>
                <a:sym typeface="Arial"/>
              </a:defRPr>
            </a:lvl2pPr>
            <a:lvl3pPr indent="-228600" lvl="2" marL="1371600" marR="0" rtl="0" algn="l">
              <a:lnSpc>
                <a:spcPct val="100000"/>
              </a:lnSpc>
              <a:spcBef>
                <a:spcPts val="360"/>
              </a:spcBef>
              <a:spcAft>
                <a:spcPts val="0"/>
              </a:spcAft>
              <a:buClr>
                <a:schemeClr val="accent2"/>
              </a:buClr>
              <a:buSzPts val="1800"/>
              <a:buFont typeface="Arial"/>
              <a:buNone/>
              <a:defRPr b="1" i="0" sz="1800" u="none" cap="none" strike="noStrike">
                <a:solidFill>
                  <a:srgbClr val="3F3F3F"/>
                </a:solidFill>
                <a:latin typeface="Arial"/>
                <a:ea typeface="Arial"/>
                <a:cs typeface="Arial"/>
                <a:sym typeface="Arial"/>
              </a:defRPr>
            </a:lvl3pPr>
            <a:lvl4pPr indent="-228600" lvl="3" marL="1828800" marR="0" rtl="0" algn="l">
              <a:lnSpc>
                <a:spcPct val="100000"/>
              </a:lnSpc>
              <a:spcBef>
                <a:spcPts val="320"/>
              </a:spcBef>
              <a:spcAft>
                <a:spcPts val="0"/>
              </a:spcAft>
              <a:buClr>
                <a:schemeClr val="accent2"/>
              </a:buClr>
              <a:buSzPts val="1600"/>
              <a:buFont typeface="Arial"/>
              <a:buNone/>
              <a:defRPr b="1" i="0" sz="1600" u="none" cap="none" strike="noStrike">
                <a:solidFill>
                  <a:srgbClr val="3F3F3F"/>
                </a:solidFill>
                <a:latin typeface="Arial"/>
                <a:ea typeface="Arial"/>
                <a:cs typeface="Arial"/>
                <a:sym typeface="Arial"/>
              </a:defRPr>
            </a:lvl4pPr>
            <a:lvl5pPr indent="-228600" lvl="4" marL="2286000" marR="0" rtl="0" algn="l">
              <a:lnSpc>
                <a:spcPct val="100000"/>
              </a:lnSpc>
              <a:spcBef>
                <a:spcPts val="320"/>
              </a:spcBef>
              <a:spcAft>
                <a:spcPts val="0"/>
              </a:spcAft>
              <a:buClr>
                <a:srgbClr val="3F3F3F"/>
              </a:buClr>
              <a:buSzPts val="1600"/>
              <a:buFont typeface="Arial"/>
              <a:buNone/>
              <a:defRPr b="1" i="0" sz="1600" u="none" cap="none" strike="noStrike">
                <a:solidFill>
                  <a:srgbClr val="3F3F3F"/>
                </a:solidFill>
                <a:latin typeface="Arial"/>
                <a:ea typeface="Arial"/>
                <a:cs typeface="Arial"/>
                <a:sym typeface="Arial"/>
              </a:defRPr>
            </a:lvl5pPr>
            <a:lvl6pPr indent="-228600" lvl="5" marL="2743200" marR="0" rtl="0" algn="l">
              <a:lnSpc>
                <a:spcPct val="100000"/>
              </a:lnSpc>
              <a:spcBef>
                <a:spcPts val="320"/>
              </a:spcBef>
              <a:spcAft>
                <a:spcPts val="0"/>
              </a:spcAft>
              <a:buClr>
                <a:schemeClr val="lt1"/>
              </a:buClr>
              <a:buSzPts val="1600"/>
              <a:buFont typeface="Georgia"/>
              <a:buNone/>
              <a:defRPr b="1" i="0" sz="16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320"/>
              </a:spcBef>
              <a:spcAft>
                <a:spcPts val="0"/>
              </a:spcAft>
              <a:buClr>
                <a:schemeClr val="lt1"/>
              </a:buClr>
              <a:buSzPts val="1600"/>
              <a:buFont typeface="Georgia"/>
              <a:buNone/>
              <a:defRPr b="1" i="0" sz="16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320"/>
              </a:spcBef>
              <a:spcAft>
                <a:spcPts val="0"/>
              </a:spcAft>
              <a:buClr>
                <a:schemeClr val="lt1"/>
              </a:buClr>
              <a:buSzPts val="1600"/>
              <a:buFont typeface="Georgia"/>
              <a:buNone/>
              <a:defRPr b="1" i="0" sz="16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320"/>
              </a:spcBef>
              <a:spcAft>
                <a:spcPts val="0"/>
              </a:spcAft>
              <a:buClr>
                <a:schemeClr val="lt1"/>
              </a:buClr>
              <a:buSzPts val="1600"/>
              <a:buFont typeface="Georgia"/>
              <a:buNone/>
              <a:defRPr b="1" i="0" sz="1600" u="none" cap="none" strike="noStrike">
                <a:solidFill>
                  <a:schemeClr val="lt1"/>
                </a:solidFill>
                <a:latin typeface="Georgia"/>
                <a:ea typeface="Georgia"/>
                <a:cs typeface="Georgia"/>
                <a:sym typeface="Georgia"/>
              </a:defRPr>
            </a:lvl9pPr>
          </a:lstStyle>
          <a:p/>
        </p:txBody>
      </p:sp>
      <p:sp>
        <p:nvSpPr>
          <p:cNvPr id="39" name="Google Shape;39;p2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rtl="0" algn="l">
              <a:lnSpc>
                <a:spcPct val="100000"/>
              </a:lnSpc>
              <a:spcBef>
                <a:spcPts val="1200"/>
              </a:spcBef>
              <a:spcAft>
                <a:spcPts val="0"/>
              </a:spcAft>
              <a:buClr>
                <a:schemeClr val="accent1"/>
              </a:buClr>
              <a:buSzPts val="2400"/>
              <a:buFont typeface="Arial"/>
              <a:buChar char="○"/>
              <a:defRPr b="0" i="0" sz="2400" u="none" cap="none" strike="noStrike">
                <a:solidFill>
                  <a:srgbClr val="3F3F3F"/>
                </a:solidFill>
                <a:latin typeface="Arial"/>
                <a:ea typeface="Arial"/>
                <a:cs typeface="Arial"/>
                <a:sym typeface="Arial"/>
              </a:defRPr>
            </a:lvl1pPr>
            <a:lvl2pPr indent="-355600" lvl="1" marL="914400" marR="0" rtl="0" algn="l">
              <a:lnSpc>
                <a:spcPct val="100000"/>
              </a:lnSpc>
              <a:spcBef>
                <a:spcPts val="400"/>
              </a:spcBef>
              <a:spcAft>
                <a:spcPts val="0"/>
              </a:spcAft>
              <a:buClr>
                <a:schemeClr val="accent2"/>
              </a:buClr>
              <a:buSzPts val="2000"/>
              <a:buFont typeface="Arial"/>
              <a:buChar char="○"/>
              <a:defRPr b="0" i="0" sz="2000" u="none" cap="none" strike="noStrike">
                <a:solidFill>
                  <a:srgbClr val="3F3F3F"/>
                </a:solidFill>
                <a:latin typeface="Arial"/>
                <a:ea typeface="Arial"/>
                <a:cs typeface="Arial"/>
                <a:sym typeface="Arial"/>
              </a:defRPr>
            </a:lvl2pPr>
            <a:lvl3pPr indent="-342900" lvl="2" marL="1371600" marR="0" rtl="0" algn="l">
              <a:lnSpc>
                <a:spcPct val="100000"/>
              </a:lnSpc>
              <a:spcBef>
                <a:spcPts val="360"/>
              </a:spcBef>
              <a:spcAft>
                <a:spcPts val="0"/>
              </a:spcAft>
              <a:buClr>
                <a:schemeClr val="accent2"/>
              </a:buClr>
              <a:buSzPts val="1800"/>
              <a:buFont typeface="Arial"/>
              <a:buChar char="○"/>
              <a:defRPr b="0" i="0" sz="1800" u="none" cap="none" strike="noStrike">
                <a:solidFill>
                  <a:srgbClr val="3F3F3F"/>
                </a:solidFill>
                <a:latin typeface="Arial"/>
                <a:ea typeface="Arial"/>
                <a:cs typeface="Arial"/>
                <a:sym typeface="Arial"/>
              </a:defRPr>
            </a:lvl3pPr>
            <a:lvl4pPr indent="-330200" lvl="3" marL="1828800" marR="0" rtl="0" algn="l">
              <a:lnSpc>
                <a:spcPct val="100000"/>
              </a:lnSpc>
              <a:spcBef>
                <a:spcPts val="320"/>
              </a:spcBef>
              <a:spcAft>
                <a:spcPts val="0"/>
              </a:spcAft>
              <a:buClr>
                <a:schemeClr val="accent2"/>
              </a:buClr>
              <a:buSzPts val="1600"/>
              <a:buFont typeface="Arial"/>
              <a:buChar char="○"/>
              <a:defRPr b="0" i="0" sz="1600" u="none" cap="none" strike="noStrike">
                <a:solidFill>
                  <a:srgbClr val="3F3F3F"/>
                </a:solidFill>
                <a:latin typeface="Arial"/>
                <a:ea typeface="Arial"/>
                <a:cs typeface="Arial"/>
                <a:sym typeface="Arial"/>
              </a:defRPr>
            </a:lvl4pPr>
            <a:lvl5pPr indent="-330200" lvl="4" marL="2286000" marR="0" rtl="0" algn="l">
              <a:lnSpc>
                <a:spcPct val="100000"/>
              </a:lnSpc>
              <a:spcBef>
                <a:spcPts val="320"/>
              </a:spcBef>
              <a:spcAft>
                <a:spcPts val="0"/>
              </a:spcAft>
              <a:buClr>
                <a:srgbClr val="3F3F3F"/>
              </a:buClr>
              <a:buSzPts val="1600"/>
              <a:buFont typeface="Arial"/>
              <a:buChar char="○"/>
              <a:defRPr b="0" i="0" sz="1600" u="none" cap="none" strike="noStrike">
                <a:solidFill>
                  <a:srgbClr val="3F3F3F"/>
                </a:solidFill>
                <a:latin typeface="Arial"/>
                <a:ea typeface="Arial"/>
                <a:cs typeface="Arial"/>
                <a:sym typeface="Arial"/>
              </a:defRPr>
            </a:lvl5pPr>
            <a:lvl6pPr indent="-228600" lvl="5" marL="2743200" marR="0" rtl="0" algn="l">
              <a:lnSpc>
                <a:spcPct val="100000"/>
              </a:lnSpc>
              <a:spcBef>
                <a:spcPts val="320"/>
              </a:spcBef>
              <a:spcAft>
                <a:spcPts val="0"/>
              </a:spcAft>
              <a:buClr>
                <a:srgbClr val="000000"/>
              </a:buClr>
              <a:buSzPts val="1400"/>
              <a:buFont typeface="Arial"/>
              <a:buNone/>
              <a:defRPr b="0" i="0" sz="16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320"/>
              </a:spcBef>
              <a:spcAft>
                <a:spcPts val="0"/>
              </a:spcAft>
              <a:buClr>
                <a:srgbClr val="000000"/>
              </a:buClr>
              <a:buSzPts val="1400"/>
              <a:buFont typeface="Arial"/>
              <a:buNone/>
              <a:defRPr b="0" i="0" sz="16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320"/>
              </a:spcBef>
              <a:spcAft>
                <a:spcPts val="0"/>
              </a:spcAft>
              <a:buClr>
                <a:srgbClr val="000000"/>
              </a:buClr>
              <a:buSzPts val="1400"/>
              <a:buFont typeface="Arial"/>
              <a:buNone/>
              <a:defRPr b="0" i="0" sz="16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320"/>
              </a:spcBef>
              <a:spcAft>
                <a:spcPts val="0"/>
              </a:spcAft>
              <a:buClr>
                <a:srgbClr val="000000"/>
              </a:buClr>
              <a:buSzPts val="1400"/>
              <a:buFont typeface="Arial"/>
              <a:buNone/>
              <a:defRPr b="0" i="0" sz="1600" u="none" cap="none" strike="noStrike">
                <a:solidFill>
                  <a:schemeClr val="lt1"/>
                </a:solidFill>
                <a:latin typeface="Georgia"/>
                <a:ea typeface="Georgia"/>
                <a:cs typeface="Georgia"/>
                <a:sym typeface="Georgia"/>
              </a:defRPr>
            </a:lvl9pPr>
          </a:lstStyle>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re tittel" type="titleOnly">
  <p:cSld name="TITLE_ONLY">
    <p:spTree>
      <p:nvGrpSpPr>
        <p:cNvPr id="40" name="Shape 40"/>
        <p:cNvGrpSpPr/>
        <p:nvPr/>
      </p:nvGrpSpPr>
      <p:grpSpPr>
        <a:xfrm>
          <a:off x="0" y="0"/>
          <a:ext cx="0" cy="0"/>
          <a:chOff x="0" y="0"/>
          <a:chExt cx="0" cy="0"/>
        </a:xfrm>
      </p:grpSpPr>
      <p:sp>
        <p:nvSpPr>
          <p:cNvPr id="41" name="Google Shape;41;p21"/>
          <p:cNvSpPr txBox="1"/>
          <p:nvPr>
            <p:ph type="title"/>
          </p:nvPr>
        </p:nvSpPr>
        <p:spPr>
          <a:xfrm>
            <a:off x="611560" y="1412776"/>
            <a:ext cx="8229600" cy="1143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3500" u="none" cap="none" strike="noStrike">
                <a:solidFill>
                  <a:srgbClr val="C0CF67"/>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2pPr>
            <a:lvl3pPr lvl="2"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3pPr>
            <a:lvl4pPr lvl="3"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4pPr>
            <a:lvl5pPr lvl="4"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5pPr>
            <a:lvl6pPr lvl="5"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6pPr>
            <a:lvl7pPr lvl="6"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7pPr>
            <a:lvl8pPr lvl="7"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8pPr>
            <a:lvl9pPr lvl="8"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9pPr>
          </a:lstStyle>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omt" type="blank">
  <p:cSld name="BLANK">
    <p:spTree>
      <p:nvGrpSpPr>
        <p:cNvPr id="42" name="Shape 42"/>
        <p:cNvGrpSpPr/>
        <p:nvPr/>
      </p:nvGrpSpPr>
      <p:grpSpPr>
        <a:xfrm>
          <a:off x="0" y="0"/>
          <a:ext cx="0" cy="0"/>
          <a:chOff x="0" y="0"/>
          <a:chExt cx="0" cy="0"/>
        </a:xfrm>
      </p:grpSpPr>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nhold med tekst" type="objTx">
  <p:cSld name="OBJECT_WITH_CAPTION_TEXT">
    <p:spTree>
      <p:nvGrpSpPr>
        <p:cNvPr id="43" name="Shape 43"/>
        <p:cNvGrpSpPr/>
        <p:nvPr/>
      </p:nvGrpSpPr>
      <p:grpSpPr>
        <a:xfrm>
          <a:off x="0" y="0"/>
          <a:ext cx="0" cy="0"/>
          <a:chOff x="0" y="0"/>
          <a:chExt cx="0" cy="0"/>
        </a:xfrm>
      </p:grpSpPr>
      <p:sp>
        <p:nvSpPr>
          <p:cNvPr id="44" name="Google Shape;44;p2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2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2pPr>
            <a:lvl3pPr lvl="2"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3pPr>
            <a:lvl4pPr lvl="3"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4pPr>
            <a:lvl5pPr lvl="4"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5pPr>
            <a:lvl6pPr lvl="5"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6pPr>
            <a:lvl7pPr lvl="6"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7pPr>
            <a:lvl8pPr lvl="7"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8pPr>
            <a:lvl9pPr lvl="8" marR="0" rtl="0" algn="l">
              <a:lnSpc>
                <a:spcPct val="100000"/>
              </a:lnSpc>
              <a:spcBef>
                <a:spcPts val="0"/>
              </a:spcBef>
              <a:spcAft>
                <a:spcPts val="0"/>
              </a:spcAft>
              <a:buClr>
                <a:srgbClr val="000000"/>
              </a:buClr>
              <a:buSzPts val="1400"/>
              <a:buFont typeface="Arial"/>
              <a:buNone/>
              <a:defRPr b="1" i="0" sz="3500" u="none" cap="none" strike="noStrike">
                <a:solidFill>
                  <a:schemeClr val="dk1"/>
                </a:solidFill>
                <a:latin typeface="Georgia"/>
                <a:ea typeface="Georgia"/>
                <a:cs typeface="Georgia"/>
                <a:sym typeface="Georgia"/>
              </a:defRPr>
            </a:lvl9pPr>
          </a:lstStyle>
          <a:p/>
        </p:txBody>
      </p:sp>
      <p:sp>
        <p:nvSpPr>
          <p:cNvPr id="45" name="Google Shape;45;p23"/>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1600"/>
              </a:spcBef>
              <a:spcAft>
                <a:spcPts val="0"/>
              </a:spcAft>
              <a:buClr>
                <a:schemeClr val="accent1"/>
              </a:buClr>
              <a:buSzPts val="3200"/>
              <a:buFont typeface="Arial"/>
              <a:buChar char="○"/>
              <a:defRPr b="0" i="0" sz="32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accent2"/>
              </a:buClr>
              <a:buSzPts val="2800"/>
              <a:buFont typeface="Arial"/>
              <a:buChar char="○"/>
              <a:defRPr b="0" i="0" sz="2800" u="none" cap="none" strike="noStrike">
                <a:solidFill>
                  <a:srgbClr val="3F3F3F"/>
                </a:solidFill>
                <a:latin typeface="Arial"/>
                <a:ea typeface="Arial"/>
                <a:cs typeface="Arial"/>
                <a:sym typeface="Arial"/>
              </a:defRPr>
            </a:lvl2pPr>
            <a:lvl3pPr indent="-381000" lvl="2" marL="1371600" marR="0" rtl="0" algn="l">
              <a:lnSpc>
                <a:spcPct val="100000"/>
              </a:lnSpc>
              <a:spcBef>
                <a:spcPts val="480"/>
              </a:spcBef>
              <a:spcAft>
                <a:spcPts val="0"/>
              </a:spcAft>
              <a:buClr>
                <a:schemeClr val="accent2"/>
              </a:buClr>
              <a:buSzPts val="2400"/>
              <a:buFont typeface="Arial"/>
              <a:buChar char="○"/>
              <a:defRPr b="0" i="0" sz="2400" u="none" cap="none" strike="noStrike">
                <a:solidFill>
                  <a:srgbClr val="3F3F3F"/>
                </a:solidFill>
                <a:latin typeface="Arial"/>
                <a:ea typeface="Arial"/>
                <a:cs typeface="Arial"/>
                <a:sym typeface="Arial"/>
              </a:defRPr>
            </a:lvl3pPr>
            <a:lvl4pPr indent="-355600" lvl="3" marL="1828800" marR="0" rtl="0" algn="l">
              <a:lnSpc>
                <a:spcPct val="100000"/>
              </a:lnSpc>
              <a:spcBef>
                <a:spcPts val="400"/>
              </a:spcBef>
              <a:spcAft>
                <a:spcPts val="0"/>
              </a:spcAft>
              <a:buClr>
                <a:schemeClr val="accent2"/>
              </a:buClr>
              <a:buSzPts val="2000"/>
              <a:buFont typeface="Arial"/>
              <a:buChar char="○"/>
              <a:defRPr b="0" i="0" sz="2000" u="none" cap="none" strike="noStrike">
                <a:solidFill>
                  <a:srgbClr val="3F3F3F"/>
                </a:solidFill>
                <a:latin typeface="Arial"/>
                <a:ea typeface="Arial"/>
                <a:cs typeface="Arial"/>
                <a:sym typeface="Arial"/>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Arial"/>
                <a:ea typeface="Arial"/>
                <a:cs typeface="Arial"/>
                <a:sym typeface="Arial"/>
              </a:defRPr>
            </a:lvl5pPr>
            <a:lvl6pPr indent="-228600" lvl="5" marL="2743200" marR="0" rtl="0" algn="l">
              <a:lnSpc>
                <a:spcPct val="100000"/>
              </a:lnSpc>
              <a:spcBef>
                <a:spcPts val="400"/>
              </a:spcBef>
              <a:spcAft>
                <a:spcPts val="0"/>
              </a:spcAft>
              <a:buClr>
                <a:srgbClr val="000000"/>
              </a:buClr>
              <a:buSzPts val="1400"/>
              <a:buFont typeface="Arial"/>
              <a:buNone/>
              <a:defRPr b="0" i="0" sz="20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400"/>
              </a:spcBef>
              <a:spcAft>
                <a:spcPts val="0"/>
              </a:spcAft>
              <a:buClr>
                <a:srgbClr val="000000"/>
              </a:buClr>
              <a:buSzPts val="1400"/>
              <a:buFont typeface="Arial"/>
              <a:buNone/>
              <a:defRPr b="0" i="0" sz="20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400"/>
              </a:spcBef>
              <a:spcAft>
                <a:spcPts val="0"/>
              </a:spcAft>
              <a:buClr>
                <a:srgbClr val="000000"/>
              </a:buClr>
              <a:buSzPts val="1400"/>
              <a:buFont typeface="Arial"/>
              <a:buNone/>
              <a:defRPr b="0" i="0" sz="20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400"/>
              </a:spcBef>
              <a:spcAft>
                <a:spcPts val="0"/>
              </a:spcAft>
              <a:buClr>
                <a:srgbClr val="000000"/>
              </a:buClr>
              <a:buSzPts val="1400"/>
              <a:buFont typeface="Arial"/>
              <a:buNone/>
              <a:defRPr b="0" i="0" sz="2000" u="none" cap="none" strike="noStrike">
                <a:solidFill>
                  <a:schemeClr val="lt1"/>
                </a:solidFill>
                <a:latin typeface="Georgia"/>
                <a:ea typeface="Georgia"/>
                <a:cs typeface="Georgia"/>
                <a:sym typeface="Georgia"/>
              </a:defRPr>
            </a:lvl9pPr>
          </a:lstStyle>
          <a:p/>
        </p:txBody>
      </p:sp>
      <p:sp>
        <p:nvSpPr>
          <p:cNvPr id="46" name="Google Shape;46;p23"/>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00"/>
              </a:spcBef>
              <a:spcAft>
                <a:spcPts val="0"/>
              </a:spcAft>
              <a:buClr>
                <a:schemeClr val="accent1"/>
              </a:buClr>
              <a:buSzPts val="1400"/>
              <a:buFont typeface="Arial"/>
              <a:buNone/>
              <a:defRPr b="0" i="0" sz="1400" u="none" cap="none" strike="noStrike">
                <a:solidFill>
                  <a:srgbClr val="3F3F3F"/>
                </a:solidFill>
                <a:latin typeface="Arial"/>
                <a:ea typeface="Arial"/>
                <a:cs typeface="Arial"/>
                <a:sym typeface="Arial"/>
              </a:defRPr>
            </a:lvl1pPr>
            <a:lvl2pPr indent="-228600" lvl="1" marL="914400" marR="0" rtl="0" algn="l">
              <a:lnSpc>
                <a:spcPct val="100000"/>
              </a:lnSpc>
              <a:spcBef>
                <a:spcPts val="240"/>
              </a:spcBef>
              <a:spcAft>
                <a:spcPts val="0"/>
              </a:spcAft>
              <a:buClr>
                <a:schemeClr val="accent2"/>
              </a:buClr>
              <a:buSzPts val="1200"/>
              <a:buFont typeface="Arial"/>
              <a:buNone/>
              <a:defRPr b="0" i="0" sz="1200" u="none" cap="none" strike="noStrike">
                <a:solidFill>
                  <a:srgbClr val="3F3F3F"/>
                </a:solidFill>
                <a:latin typeface="Arial"/>
                <a:ea typeface="Arial"/>
                <a:cs typeface="Arial"/>
                <a:sym typeface="Arial"/>
              </a:defRPr>
            </a:lvl2pPr>
            <a:lvl3pPr indent="-228600" lvl="2" marL="1371600" marR="0" rtl="0" algn="l">
              <a:lnSpc>
                <a:spcPct val="100000"/>
              </a:lnSpc>
              <a:spcBef>
                <a:spcPts val="200"/>
              </a:spcBef>
              <a:spcAft>
                <a:spcPts val="0"/>
              </a:spcAft>
              <a:buClr>
                <a:schemeClr val="accent2"/>
              </a:buClr>
              <a:buSzPts val="1000"/>
              <a:buFont typeface="Arial"/>
              <a:buNone/>
              <a:defRPr b="0" i="0" sz="1000" u="none" cap="none" strike="noStrike">
                <a:solidFill>
                  <a:srgbClr val="3F3F3F"/>
                </a:solidFill>
                <a:latin typeface="Arial"/>
                <a:ea typeface="Arial"/>
                <a:cs typeface="Arial"/>
                <a:sym typeface="Arial"/>
              </a:defRPr>
            </a:lvl3pPr>
            <a:lvl4pPr indent="-228600" lvl="3" marL="1828800" marR="0" rtl="0" algn="l">
              <a:lnSpc>
                <a:spcPct val="100000"/>
              </a:lnSpc>
              <a:spcBef>
                <a:spcPts val="180"/>
              </a:spcBef>
              <a:spcAft>
                <a:spcPts val="0"/>
              </a:spcAft>
              <a:buClr>
                <a:schemeClr val="accent2"/>
              </a:buClr>
              <a:buSzPts val="900"/>
              <a:buFont typeface="Arial"/>
              <a:buNone/>
              <a:defRPr b="0" i="0" sz="900" u="none" cap="none" strike="noStrike">
                <a:solidFill>
                  <a:srgbClr val="3F3F3F"/>
                </a:solidFill>
                <a:latin typeface="Arial"/>
                <a:ea typeface="Arial"/>
                <a:cs typeface="Arial"/>
                <a:sym typeface="Arial"/>
              </a:defRPr>
            </a:lvl4pPr>
            <a:lvl5pPr indent="-228600" lvl="4" marL="2286000" marR="0" rtl="0" algn="l">
              <a:lnSpc>
                <a:spcPct val="100000"/>
              </a:lnSpc>
              <a:spcBef>
                <a:spcPts val="180"/>
              </a:spcBef>
              <a:spcAft>
                <a:spcPts val="0"/>
              </a:spcAft>
              <a:buClr>
                <a:srgbClr val="3F3F3F"/>
              </a:buClr>
              <a:buSzPts val="900"/>
              <a:buFont typeface="Arial"/>
              <a:buNone/>
              <a:defRPr b="0" i="0" sz="900" u="none" cap="none" strike="noStrike">
                <a:solidFill>
                  <a:srgbClr val="3F3F3F"/>
                </a:solidFill>
                <a:latin typeface="Arial"/>
                <a:ea typeface="Arial"/>
                <a:cs typeface="Arial"/>
                <a:sym typeface="Arial"/>
              </a:defRPr>
            </a:lvl5pPr>
            <a:lvl6pPr indent="-228600" lvl="5" marL="2743200" marR="0" rtl="0" algn="l">
              <a:lnSpc>
                <a:spcPct val="100000"/>
              </a:lnSpc>
              <a:spcBef>
                <a:spcPts val="180"/>
              </a:spcBef>
              <a:spcAft>
                <a:spcPts val="0"/>
              </a:spcAft>
              <a:buClr>
                <a:schemeClr val="lt1"/>
              </a:buClr>
              <a:buSzPts val="900"/>
              <a:buFont typeface="Georgia"/>
              <a:buNone/>
              <a:defRPr b="0" i="0" sz="900" u="none" cap="none" strike="noStrike">
                <a:solidFill>
                  <a:schemeClr val="lt1"/>
                </a:solidFill>
                <a:latin typeface="Georgia"/>
                <a:ea typeface="Georgia"/>
                <a:cs typeface="Georgia"/>
                <a:sym typeface="Georgia"/>
              </a:defRPr>
            </a:lvl6pPr>
            <a:lvl7pPr indent="-228600" lvl="6" marL="3200400" marR="0" rtl="0" algn="l">
              <a:lnSpc>
                <a:spcPct val="100000"/>
              </a:lnSpc>
              <a:spcBef>
                <a:spcPts val="180"/>
              </a:spcBef>
              <a:spcAft>
                <a:spcPts val="0"/>
              </a:spcAft>
              <a:buClr>
                <a:schemeClr val="lt1"/>
              </a:buClr>
              <a:buSzPts val="900"/>
              <a:buFont typeface="Georgia"/>
              <a:buNone/>
              <a:defRPr b="0" i="0" sz="900" u="none" cap="none" strike="noStrike">
                <a:solidFill>
                  <a:schemeClr val="lt1"/>
                </a:solidFill>
                <a:latin typeface="Georgia"/>
                <a:ea typeface="Georgia"/>
                <a:cs typeface="Georgia"/>
                <a:sym typeface="Georgia"/>
              </a:defRPr>
            </a:lvl7pPr>
            <a:lvl8pPr indent="-228600" lvl="7" marL="3657600" marR="0" rtl="0" algn="l">
              <a:lnSpc>
                <a:spcPct val="100000"/>
              </a:lnSpc>
              <a:spcBef>
                <a:spcPts val="180"/>
              </a:spcBef>
              <a:spcAft>
                <a:spcPts val="0"/>
              </a:spcAft>
              <a:buClr>
                <a:schemeClr val="lt1"/>
              </a:buClr>
              <a:buSzPts val="900"/>
              <a:buFont typeface="Georgia"/>
              <a:buNone/>
              <a:defRPr b="0" i="0" sz="900" u="none" cap="none" strike="noStrike">
                <a:solidFill>
                  <a:schemeClr val="lt1"/>
                </a:solidFill>
                <a:latin typeface="Georgia"/>
                <a:ea typeface="Georgia"/>
                <a:cs typeface="Georgia"/>
                <a:sym typeface="Georgia"/>
              </a:defRPr>
            </a:lvl8pPr>
            <a:lvl9pPr indent="-228600" lvl="8" marL="4114800" marR="0" rtl="0" algn="l">
              <a:lnSpc>
                <a:spcPct val="100000"/>
              </a:lnSpc>
              <a:spcBef>
                <a:spcPts val="180"/>
              </a:spcBef>
              <a:spcAft>
                <a:spcPts val="0"/>
              </a:spcAft>
              <a:buClr>
                <a:schemeClr val="lt1"/>
              </a:buClr>
              <a:buSzPts val="900"/>
              <a:buFont typeface="Georgia"/>
              <a:buNone/>
              <a:defRPr b="0" i="0" sz="900" u="none" cap="none" strike="noStrike">
                <a:solidFill>
                  <a:schemeClr val="lt1"/>
                </a:solidFill>
                <a:latin typeface="Georgia"/>
                <a:ea typeface="Georgia"/>
                <a:cs typeface="Georgia"/>
                <a:sym typeface="Georgia"/>
              </a:defRPr>
            </a:lvl9pPr>
          </a:lstStyle>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3.png"/><Relationship Id="rId2" Type="http://schemas.openxmlformats.org/officeDocument/2006/relationships/image" Target="../media/image1.jpg"/><Relationship Id="rId3" Type="http://schemas.openxmlformats.org/officeDocument/2006/relationships/image" Target="../media/image2.jpg"/><Relationship Id="rId4" Type="http://schemas.openxmlformats.org/officeDocument/2006/relationships/slideLayout" Target="../slideLayouts/slideLayout1.xml"/><Relationship Id="rId9" Type="http://schemas.openxmlformats.org/officeDocument/2006/relationships/slideLayout" Target="../slideLayouts/slideLayout6.xml"/><Relationship Id="rId14" Type="http://schemas.openxmlformats.org/officeDocument/2006/relationships/theme" Target="../theme/theme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id="10" name="Google Shape;10;p14"/>
          <p:cNvPicPr preferRelativeResize="0"/>
          <p:nvPr/>
        </p:nvPicPr>
        <p:blipFill rotWithShape="1">
          <a:blip r:embed="rId1">
            <a:alphaModFix/>
          </a:blip>
          <a:srcRect b="0" l="0" r="0" t="0"/>
          <a:stretch/>
        </p:blipFill>
        <p:spPr>
          <a:xfrm>
            <a:off x="6444208" y="-891480"/>
            <a:ext cx="6502827" cy="9201500"/>
          </a:xfrm>
          <a:prstGeom prst="rect">
            <a:avLst/>
          </a:prstGeom>
          <a:noFill/>
          <a:ln>
            <a:noFill/>
          </a:ln>
        </p:spPr>
      </p:pic>
      <p:sp>
        <p:nvSpPr>
          <p:cNvPr id="11" name="Google Shape;11;p14"/>
          <p:cNvSpPr txBox="1"/>
          <p:nvPr/>
        </p:nvSpPr>
        <p:spPr>
          <a:xfrm>
            <a:off x="2422525" y="5105400"/>
            <a:ext cx="184150" cy="457200"/>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12" name="Google Shape;12;p14"/>
          <p:cNvSpPr/>
          <p:nvPr/>
        </p:nvSpPr>
        <p:spPr>
          <a:xfrm>
            <a:off x="5849384" y="6488509"/>
            <a:ext cx="2456416" cy="30777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pic>
        <p:nvPicPr>
          <p:cNvPr id="13" name="Google Shape;13;p14"/>
          <p:cNvPicPr preferRelativeResize="0"/>
          <p:nvPr/>
        </p:nvPicPr>
        <p:blipFill rotWithShape="1">
          <a:blip r:embed="rId2">
            <a:alphaModFix/>
          </a:blip>
          <a:srcRect b="0" l="0" r="0" t="0"/>
          <a:stretch/>
        </p:blipFill>
        <p:spPr>
          <a:xfrm>
            <a:off x="0" y="6077712"/>
            <a:ext cx="9144000" cy="780288"/>
          </a:xfrm>
          <a:prstGeom prst="rect">
            <a:avLst/>
          </a:prstGeom>
          <a:noFill/>
          <a:ln>
            <a:noFill/>
          </a:ln>
        </p:spPr>
      </p:pic>
      <p:pic>
        <p:nvPicPr>
          <p:cNvPr descr="Et bilde som inneholder kart, tegning&#10;&#10;Automatisk generert beskrivelse" id="14" name="Google Shape;14;p14"/>
          <p:cNvPicPr preferRelativeResize="0"/>
          <p:nvPr/>
        </p:nvPicPr>
        <p:blipFill rotWithShape="1">
          <a:blip r:embed="rId3">
            <a:alphaModFix/>
          </a:blip>
          <a:srcRect b="0" l="0" r="0" t="0"/>
          <a:stretch/>
        </p:blipFill>
        <p:spPr>
          <a:xfrm>
            <a:off x="34330" y="4591499"/>
            <a:ext cx="6289964" cy="142978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speiding.no/grupper/gruppe-og-kretsutvikling" TargetMode="Externa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1"/>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SzPts val="1400"/>
              <a:buNone/>
            </a:pPr>
            <a:r>
              <a:rPr lang="no-NO" sz="4400">
                <a:solidFill>
                  <a:srgbClr val="C0CF67"/>
                </a:solidFill>
                <a:latin typeface="Arial"/>
                <a:ea typeface="Arial"/>
                <a:cs typeface="Arial"/>
                <a:sym typeface="Arial"/>
              </a:rPr>
              <a:t>Tematreff: Kretsens/korpsets rolle</a:t>
            </a:r>
            <a:endParaRPr/>
          </a:p>
        </p:txBody>
      </p:sp>
      <p:sp>
        <p:nvSpPr>
          <p:cNvPr id="57" name="Google Shape;57;p1"/>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2400"/>
              <a:buNone/>
            </a:pPr>
            <a:r>
              <a:rPr lang="no-NO"/>
              <a:t>Gruppe- og kretsutvikling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7"/>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124" name="Google Shape;124;p7"/>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Oppfølging av grupper</a:t>
            </a:r>
            <a:endParaRPr b="0"/>
          </a:p>
        </p:txBody>
      </p:sp>
      <p:sp>
        <p:nvSpPr>
          <p:cNvPr id="125" name="Google Shape;125;p7"/>
          <p:cNvSpPr txBox="1"/>
          <p:nvPr>
            <p:ph idx="1" type="body"/>
          </p:nvPr>
        </p:nvSpPr>
        <p:spPr>
          <a:xfrm>
            <a:off x="838200" y="1704701"/>
            <a:ext cx="76200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200"/>
              <a:buChar char="○"/>
            </a:pPr>
            <a:r>
              <a:rPr lang="no-NO" sz="2200">
                <a:solidFill>
                  <a:schemeClr val="dk1"/>
                </a:solidFill>
              </a:rPr>
              <a:t>Hvorfor er dette viktig?</a:t>
            </a:r>
            <a:endParaRPr/>
          </a:p>
          <a:p>
            <a:pPr indent="-342900" lvl="0" marL="342900" rtl="0" algn="l">
              <a:lnSpc>
                <a:spcPct val="100000"/>
              </a:lnSpc>
              <a:spcBef>
                <a:spcPts val="1100"/>
              </a:spcBef>
              <a:spcAft>
                <a:spcPts val="0"/>
              </a:spcAft>
              <a:buSzPts val="2200"/>
              <a:buChar char="○"/>
            </a:pPr>
            <a:r>
              <a:rPr lang="no-NO" sz="2200">
                <a:solidFill>
                  <a:schemeClr val="dk1"/>
                </a:solidFill>
              </a:rPr>
              <a:t>Muligheter og utfordringer</a:t>
            </a:r>
            <a:endParaRPr/>
          </a:p>
          <a:p>
            <a:pPr indent="-342900" lvl="0" marL="342900" rtl="0" algn="l">
              <a:lnSpc>
                <a:spcPct val="100000"/>
              </a:lnSpc>
              <a:spcBef>
                <a:spcPts val="1100"/>
              </a:spcBef>
              <a:spcAft>
                <a:spcPts val="0"/>
              </a:spcAft>
              <a:buSzPts val="2200"/>
              <a:buChar char="○"/>
            </a:pPr>
            <a:r>
              <a:rPr lang="no-NO" sz="2200">
                <a:solidFill>
                  <a:schemeClr val="dk1"/>
                </a:solidFill>
              </a:rPr>
              <a:t>Lokale forhold</a:t>
            </a:r>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8"/>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pic>
        <p:nvPicPr>
          <p:cNvPr descr="Et bilde som inneholder skjermbilde&#10;&#10;Automatisk generert beskrivelse" id="132" name="Google Shape;132;p8"/>
          <p:cNvPicPr preferRelativeResize="0"/>
          <p:nvPr/>
        </p:nvPicPr>
        <p:blipFill rotWithShape="1">
          <a:blip r:embed="rId3">
            <a:alphaModFix/>
          </a:blip>
          <a:srcRect b="7196" l="5632" r="5577" t="0"/>
          <a:stretch/>
        </p:blipFill>
        <p:spPr>
          <a:xfrm>
            <a:off x="598378" y="844460"/>
            <a:ext cx="8118902" cy="5182299"/>
          </a:xfrm>
          <a:prstGeom prst="rect">
            <a:avLst/>
          </a:prstGeom>
          <a:noFill/>
          <a:ln>
            <a:noFill/>
          </a:ln>
        </p:spPr>
      </p:pic>
      <p:sp>
        <p:nvSpPr>
          <p:cNvPr id="133" name="Google Shape;133;p8"/>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Oppfølging av grupper</a:t>
            </a:r>
            <a:endParaRPr b="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9"/>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140" name="Google Shape;140;p9"/>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Samarbeid med ledertrenere</a:t>
            </a:r>
            <a:endParaRPr b="0"/>
          </a:p>
        </p:txBody>
      </p:sp>
      <p:sp>
        <p:nvSpPr>
          <p:cNvPr id="141" name="Google Shape;141;p9"/>
          <p:cNvSpPr txBox="1"/>
          <p:nvPr>
            <p:ph idx="1" type="body"/>
          </p:nvPr>
        </p:nvSpPr>
        <p:spPr>
          <a:xfrm>
            <a:off x="838200" y="1704701"/>
            <a:ext cx="76200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200"/>
              <a:buChar char="○"/>
            </a:pPr>
            <a:r>
              <a:rPr lang="no-NO" sz="2200">
                <a:solidFill>
                  <a:schemeClr val="dk1"/>
                </a:solidFill>
              </a:rPr>
              <a:t>Hvorfor er dette viktig?</a:t>
            </a:r>
            <a:endParaRPr/>
          </a:p>
          <a:p>
            <a:pPr indent="-342900" lvl="0" marL="342900" rtl="0" algn="l">
              <a:lnSpc>
                <a:spcPct val="100000"/>
              </a:lnSpc>
              <a:spcBef>
                <a:spcPts val="1100"/>
              </a:spcBef>
              <a:spcAft>
                <a:spcPts val="0"/>
              </a:spcAft>
              <a:buSzPts val="2200"/>
              <a:buChar char="○"/>
            </a:pPr>
            <a:r>
              <a:rPr lang="no-NO" sz="2200">
                <a:solidFill>
                  <a:schemeClr val="dk1"/>
                </a:solidFill>
              </a:rPr>
              <a:t>Muligheter og utfordringer</a:t>
            </a:r>
            <a:endParaRPr/>
          </a:p>
          <a:p>
            <a:pPr indent="-342900" lvl="0" marL="342900" rtl="0" algn="l">
              <a:lnSpc>
                <a:spcPct val="100000"/>
              </a:lnSpc>
              <a:spcBef>
                <a:spcPts val="1100"/>
              </a:spcBef>
              <a:spcAft>
                <a:spcPts val="0"/>
              </a:spcAft>
              <a:buSzPts val="2200"/>
              <a:buChar char="○"/>
            </a:pPr>
            <a:r>
              <a:rPr lang="no-NO" sz="2200">
                <a:solidFill>
                  <a:schemeClr val="dk1"/>
                </a:solidFill>
              </a:rPr>
              <a:t>Legg en plan</a:t>
            </a:r>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g80a8607761_0_22"/>
          <p:cNvSpPr/>
          <p:nvPr/>
        </p:nvSpPr>
        <p:spPr>
          <a:xfrm>
            <a:off x="0" y="4206240"/>
            <a:ext cx="6599400" cy="1840800"/>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148" name="Google Shape;148;g80a8607761_0_22"/>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Nytt fra NSF</a:t>
            </a:r>
            <a:endParaRPr b="0"/>
          </a:p>
        </p:txBody>
      </p:sp>
      <p:sp>
        <p:nvSpPr>
          <p:cNvPr id="149" name="Google Shape;149;g80a8607761_0_22"/>
          <p:cNvSpPr txBox="1"/>
          <p:nvPr>
            <p:ph idx="1" type="body"/>
          </p:nvPr>
        </p:nvSpPr>
        <p:spPr>
          <a:xfrm>
            <a:off x="838200" y="1704701"/>
            <a:ext cx="76200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200"/>
              <a:buChar char="○"/>
            </a:pPr>
            <a:r>
              <a:rPr lang="no-NO" sz="2200">
                <a:solidFill>
                  <a:schemeClr val="dk1"/>
                </a:solidFill>
              </a:rPr>
              <a:t>Økonomi</a:t>
            </a:r>
            <a:endParaRPr/>
          </a:p>
          <a:p>
            <a:pPr indent="-342900" lvl="0" marL="342900" rtl="0" algn="l">
              <a:lnSpc>
                <a:spcPct val="100000"/>
              </a:lnSpc>
              <a:spcBef>
                <a:spcPts val="1100"/>
              </a:spcBef>
              <a:spcAft>
                <a:spcPts val="0"/>
              </a:spcAft>
              <a:buSzPts val="2200"/>
              <a:buChar char="○"/>
            </a:pPr>
            <a:r>
              <a:rPr lang="no-NO" sz="2200">
                <a:solidFill>
                  <a:schemeClr val="dk1"/>
                </a:solidFill>
              </a:rPr>
              <a:t>Hva skjer framover? </a:t>
            </a:r>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12"/>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156" name="Google Shape;156;p12"/>
          <p:cNvSpPr txBox="1"/>
          <p:nvPr>
            <p:ph type="title"/>
          </p:nvPr>
        </p:nvSpPr>
        <p:spPr>
          <a:xfrm>
            <a:off x="755576" y="798821"/>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Veien videre</a:t>
            </a:r>
            <a:endParaRPr b="0"/>
          </a:p>
        </p:txBody>
      </p:sp>
      <p:sp>
        <p:nvSpPr>
          <p:cNvPr id="157" name="Google Shape;157;p12"/>
          <p:cNvSpPr txBox="1"/>
          <p:nvPr>
            <p:ph idx="1" type="body"/>
          </p:nvPr>
        </p:nvSpPr>
        <p:spPr>
          <a:xfrm>
            <a:off x="838200" y="1809203"/>
            <a:ext cx="76200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200"/>
              <a:buChar char="○"/>
            </a:pPr>
            <a:r>
              <a:rPr lang="no-NO" sz="2200">
                <a:solidFill>
                  <a:schemeClr val="dk1"/>
                </a:solidFill>
              </a:rPr>
              <a:t>Var dette nyttig? </a:t>
            </a:r>
            <a:endParaRPr/>
          </a:p>
          <a:p>
            <a:pPr indent="-342900" lvl="0" marL="342900" rtl="0" algn="l">
              <a:lnSpc>
                <a:spcPct val="100000"/>
              </a:lnSpc>
              <a:spcBef>
                <a:spcPts val="1100"/>
              </a:spcBef>
              <a:spcAft>
                <a:spcPts val="0"/>
              </a:spcAft>
              <a:buSzPts val="2200"/>
              <a:buChar char="○"/>
            </a:pPr>
            <a:r>
              <a:rPr lang="no-NO" sz="2200">
                <a:solidFill>
                  <a:schemeClr val="dk1"/>
                </a:solidFill>
              </a:rPr>
              <a:t>Bør vi gjøre det igjen?</a:t>
            </a:r>
            <a:endParaRPr/>
          </a:p>
          <a:p>
            <a:pPr indent="-342900" lvl="0" marL="342900" rtl="0" algn="l">
              <a:lnSpc>
                <a:spcPct val="100000"/>
              </a:lnSpc>
              <a:spcBef>
                <a:spcPts val="1100"/>
              </a:spcBef>
              <a:spcAft>
                <a:spcPts val="0"/>
              </a:spcAft>
              <a:buSzPts val="2200"/>
              <a:buChar char="○"/>
            </a:pPr>
            <a:r>
              <a:rPr lang="no-NO" sz="2200">
                <a:solidFill>
                  <a:schemeClr val="dk1"/>
                </a:solidFill>
              </a:rPr>
              <a:t>Ideer og tips til temaer vi kan ta opp neste gang</a:t>
            </a:r>
            <a:endParaRPr/>
          </a:p>
          <a:p>
            <a:pPr indent="-342900" lvl="0" marL="342900" rtl="0" algn="l">
              <a:lnSpc>
                <a:spcPct val="100000"/>
              </a:lnSpc>
              <a:spcBef>
                <a:spcPts val="1100"/>
              </a:spcBef>
              <a:spcAft>
                <a:spcPts val="0"/>
              </a:spcAft>
              <a:buSzPts val="2200"/>
              <a:buChar char="○"/>
            </a:pPr>
            <a:r>
              <a:rPr lang="no-NO" sz="2200">
                <a:solidFill>
                  <a:schemeClr val="dk1"/>
                </a:solidFill>
              </a:rPr>
              <a:t>Alternative former – webinar, e-post eller andre</a:t>
            </a:r>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1"/>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164" name="Google Shape;164;p11"/>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Nyttige verktøy</a:t>
            </a:r>
            <a:endParaRPr b="0"/>
          </a:p>
        </p:txBody>
      </p:sp>
      <p:sp>
        <p:nvSpPr>
          <p:cNvPr id="165" name="Google Shape;165;p11"/>
          <p:cNvSpPr txBox="1"/>
          <p:nvPr>
            <p:ph idx="1" type="body"/>
          </p:nvPr>
        </p:nvSpPr>
        <p:spPr>
          <a:xfrm>
            <a:off x="914400" y="1628501"/>
            <a:ext cx="7620000" cy="3657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Arial"/>
              <a:buNone/>
            </a:pPr>
            <a:r>
              <a:rPr lang="no-NO" sz="2000"/>
              <a:t>Les mer på</a:t>
            </a:r>
            <a:r>
              <a:rPr lang="no-NO"/>
              <a:t> </a:t>
            </a:r>
            <a:r>
              <a:rPr lang="no-NO" sz="2000" u="sng">
                <a:solidFill>
                  <a:srgbClr val="0B5394"/>
                </a:solidFill>
                <a:hlinkClick r:id="rId3"/>
              </a:rPr>
              <a:t>https://speiding.no/grupper/gruppe-og-kretsutvikling</a:t>
            </a:r>
            <a:endParaRPr sz="3200">
              <a:solidFill>
                <a:srgbClr val="0B5394"/>
              </a:solidFill>
            </a:endParaRPr>
          </a:p>
        </p:txBody>
      </p:sp>
      <p:pic>
        <p:nvPicPr>
          <p:cNvPr id="166" name="Google Shape;166;p11"/>
          <p:cNvPicPr preferRelativeResize="0"/>
          <p:nvPr/>
        </p:nvPicPr>
        <p:blipFill rotWithShape="1">
          <a:blip r:embed="rId4">
            <a:alphaModFix/>
          </a:blip>
          <a:srcRect b="13891" l="8268" r="26109" t="5155"/>
          <a:stretch/>
        </p:blipFill>
        <p:spPr>
          <a:xfrm>
            <a:off x="1408900" y="2189375"/>
            <a:ext cx="6000350" cy="4163775"/>
          </a:xfrm>
          <a:prstGeom prst="rect">
            <a:avLst/>
          </a:prstGeom>
          <a:noFill/>
          <a:ln>
            <a:noFill/>
          </a:ln>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13"/>
          <p:cNvSpPr txBox="1"/>
          <p:nvPr>
            <p:ph type="title"/>
          </p:nvPr>
        </p:nvSpPr>
        <p:spPr>
          <a:xfrm>
            <a:off x="259188" y="1601834"/>
            <a:ext cx="8229600" cy="1257300"/>
          </a:xfrm>
          <a:prstGeom prst="rect">
            <a:avLst/>
          </a:prstGeom>
          <a:noFill/>
          <a:ln>
            <a:noFill/>
          </a:ln>
        </p:spPr>
        <p:txBody>
          <a:bodyPr anchorCtr="0" anchor="t" bIns="45700" lIns="91425" spcFirstLastPara="1" rIns="91425" wrap="square" tIns="45700">
            <a:noAutofit/>
          </a:bodyPr>
          <a:lstStyle/>
          <a:p>
            <a:pPr indent="0" lvl="0" marL="0" rtl="0" algn="ctr">
              <a:lnSpc>
                <a:spcPct val="150000"/>
              </a:lnSpc>
              <a:spcBef>
                <a:spcPts val="0"/>
              </a:spcBef>
              <a:spcAft>
                <a:spcPts val="0"/>
              </a:spcAft>
              <a:buSzPts val="1400"/>
              <a:buNone/>
            </a:pPr>
            <a:r>
              <a:rPr b="0" lang="no-NO"/>
              <a:t>TAKK </a:t>
            </a:r>
            <a:br>
              <a:rPr b="0" lang="no-NO"/>
            </a:br>
            <a:r>
              <a:rPr b="0" lang="no-NO"/>
              <a:t>og </a:t>
            </a:r>
            <a:br>
              <a:rPr b="0" lang="no-NO"/>
            </a:br>
            <a:r>
              <a:rPr b="0" lang="no-NO"/>
              <a:t>GOD SOMMER!</a:t>
            </a:r>
            <a:endParaRPr b="0"/>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10"/>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179" name="Google Shape;179;p10"/>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no-NO" sz="2800"/>
              <a:t>Oppsummering</a:t>
            </a:r>
            <a:endParaRPr/>
          </a:p>
        </p:txBody>
      </p:sp>
      <p:sp>
        <p:nvSpPr>
          <p:cNvPr id="180" name="Google Shape;180;p10"/>
          <p:cNvSpPr txBox="1"/>
          <p:nvPr>
            <p:ph idx="1" type="body"/>
          </p:nvPr>
        </p:nvSpPr>
        <p:spPr>
          <a:xfrm>
            <a:off x="838200" y="1704701"/>
            <a:ext cx="76200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200"/>
              <a:buChar char="○"/>
            </a:pPr>
            <a:r>
              <a:rPr lang="no-NO" sz="2200">
                <a:solidFill>
                  <a:schemeClr val="dk1"/>
                </a:solidFill>
              </a:rPr>
              <a:t>Hvordan kan vi ta tak i det vi snakket om?</a:t>
            </a:r>
            <a:endParaRPr/>
          </a:p>
          <a:p>
            <a:pPr indent="-342900" lvl="0" marL="342900" rtl="0" algn="l">
              <a:lnSpc>
                <a:spcPct val="100000"/>
              </a:lnSpc>
              <a:spcBef>
                <a:spcPts val="1100"/>
              </a:spcBef>
              <a:spcAft>
                <a:spcPts val="0"/>
              </a:spcAft>
              <a:buSzPts val="2200"/>
              <a:buChar char="○"/>
            </a:pPr>
            <a:r>
              <a:rPr lang="no-NO" sz="2200">
                <a:solidFill>
                  <a:schemeClr val="dk1"/>
                </a:solidFill>
              </a:rPr>
              <a:t>Hva kan vi gjøre for gruppene/medlemmene i månedene framover? </a:t>
            </a:r>
            <a:endParaRPr/>
          </a:p>
          <a:p>
            <a:pPr indent="-342900" lvl="0" marL="342900" rtl="0" algn="l">
              <a:lnSpc>
                <a:spcPct val="100000"/>
              </a:lnSpc>
              <a:spcBef>
                <a:spcPts val="1100"/>
              </a:spcBef>
              <a:spcAft>
                <a:spcPts val="0"/>
              </a:spcAft>
              <a:buSzPts val="2200"/>
              <a:buChar char="○"/>
            </a:pPr>
            <a:r>
              <a:rPr lang="no-NO" sz="2200">
                <a:solidFill>
                  <a:schemeClr val="dk1"/>
                </a:solidFill>
              </a:rPr>
              <a:t>Hvilke muligheter ser vi på lang sikt? </a:t>
            </a:r>
            <a:endParaRPr sz="220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2"/>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64" name="Google Shape;64;p2"/>
          <p:cNvSpPr txBox="1"/>
          <p:nvPr>
            <p:ph idx="1" type="body"/>
          </p:nvPr>
        </p:nvSpPr>
        <p:spPr>
          <a:xfrm>
            <a:off x="1398825" y="2409829"/>
            <a:ext cx="6143700" cy="2102400"/>
          </a:xfrm>
          <a:prstGeom prst="rect">
            <a:avLst/>
          </a:prstGeom>
          <a:noFill/>
          <a:ln>
            <a:noFill/>
          </a:ln>
        </p:spPr>
        <p:txBody>
          <a:bodyPr anchorCtr="0" anchor="t" bIns="45700" lIns="91425" spcFirstLastPara="1" rIns="91425" wrap="square" tIns="45700">
            <a:noAutofit/>
          </a:bodyPr>
          <a:lstStyle/>
          <a:p>
            <a:pPr indent="0" lvl="0" marL="342900" rtl="0" algn="ctr">
              <a:lnSpc>
                <a:spcPct val="100000"/>
              </a:lnSpc>
              <a:spcBef>
                <a:spcPts val="0"/>
              </a:spcBef>
              <a:spcAft>
                <a:spcPts val="0"/>
              </a:spcAft>
              <a:buSzPts val="2400"/>
              <a:buNone/>
            </a:pPr>
            <a:r>
              <a:rPr lang="no-NO" sz="2900">
                <a:solidFill>
                  <a:srgbClr val="999999"/>
                </a:solidFill>
                <a:highlight>
                  <a:srgbClr val="FFFFFF"/>
                </a:highlight>
              </a:rPr>
              <a:t>Hva er hensikten med å ha kretser og korps?</a:t>
            </a:r>
            <a:endParaRPr sz="2900">
              <a:solidFill>
                <a:srgbClr val="999999"/>
              </a:solidFil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g80a8607761_0_2"/>
          <p:cNvSpPr/>
          <p:nvPr/>
        </p:nvSpPr>
        <p:spPr>
          <a:xfrm>
            <a:off x="0" y="4206240"/>
            <a:ext cx="6599400" cy="1840800"/>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71" name="Google Shape;71;g80a8607761_0_2"/>
          <p:cNvSpPr txBox="1"/>
          <p:nvPr>
            <p:ph idx="1" type="body"/>
          </p:nvPr>
        </p:nvSpPr>
        <p:spPr>
          <a:xfrm>
            <a:off x="1398825" y="2409829"/>
            <a:ext cx="6143700" cy="2102400"/>
          </a:xfrm>
          <a:prstGeom prst="rect">
            <a:avLst/>
          </a:prstGeom>
          <a:noFill/>
          <a:ln>
            <a:noFill/>
          </a:ln>
        </p:spPr>
        <p:txBody>
          <a:bodyPr anchorCtr="0" anchor="t" bIns="45700" lIns="91425" spcFirstLastPara="1" rIns="91425" wrap="square" tIns="45700">
            <a:noAutofit/>
          </a:bodyPr>
          <a:lstStyle/>
          <a:p>
            <a:pPr indent="0" lvl="0" marL="342900" rtl="0" algn="ctr">
              <a:lnSpc>
                <a:spcPct val="100000"/>
              </a:lnSpc>
              <a:spcBef>
                <a:spcPts val="0"/>
              </a:spcBef>
              <a:spcAft>
                <a:spcPts val="0"/>
              </a:spcAft>
              <a:buSzPts val="2400"/>
              <a:buNone/>
            </a:pPr>
            <a:r>
              <a:rPr lang="no-NO" sz="3000">
                <a:solidFill>
                  <a:srgbClr val="999999"/>
                </a:solidFill>
                <a:highlight>
                  <a:srgbClr val="FFFFFF"/>
                </a:highlight>
              </a:rPr>
              <a:t>Eksempel fra en krets: </a:t>
            </a:r>
            <a:endParaRPr sz="3000">
              <a:solidFill>
                <a:srgbClr val="999999"/>
              </a:solidFill>
              <a:highlight>
                <a:srgbClr val="FFFFFF"/>
              </a:highlight>
            </a:endParaRPr>
          </a:p>
          <a:p>
            <a:pPr indent="0" lvl="0" marL="342900" rtl="0" algn="ctr">
              <a:lnSpc>
                <a:spcPct val="100000"/>
              </a:lnSpc>
              <a:spcBef>
                <a:spcPts val="0"/>
              </a:spcBef>
              <a:spcAft>
                <a:spcPts val="0"/>
              </a:spcAft>
              <a:buSzPts val="2400"/>
              <a:buNone/>
            </a:pPr>
            <a:r>
              <a:rPr lang="no-NO" sz="3000">
                <a:solidFill>
                  <a:srgbClr val="999999"/>
                </a:solidFill>
                <a:highlight>
                  <a:srgbClr val="FFFFFF"/>
                </a:highlight>
              </a:rPr>
              <a:t>Videotreff i kretsen</a:t>
            </a:r>
            <a:endParaRPr sz="3000">
              <a:solidFill>
                <a:srgbClr val="999999"/>
              </a:solidFil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3"/>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78" name="Google Shape;78;p3"/>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Felles aktiviteter i kretsen/korpset</a:t>
            </a:r>
            <a:endParaRPr b="0"/>
          </a:p>
        </p:txBody>
      </p:sp>
      <p:sp>
        <p:nvSpPr>
          <p:cNvPr id="79" name="Google Shape;79;p3"/>
          <p:cNvSpPr txBox="1"/>
          <p:nvPr>
            <p:ph idx="1" type="body"/>
          </p:nvPr>
        </p:nvSpPr>
        <p:spPr>
          <a:xfrm>
            <a:off x="838200" y="1704701"/>
            <a:ext cx="76200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200"/>
              <a:buChar char="○"/>
            </a:pPr>
            <a:r>
              <a:rPr lang="no-NO" sz="2200">
                <a:solidFill>
                  <a:schemeClr val="dk1"/>
                </a:solidFill>
              </a:rPr>
              <a:t>Hvorfor felles aktiviteter?</a:t>
            </a:r>
            <a:endParaRPr/>
          </a:p>
          <a:p>
            <a:pPr indent="-342900" lvl="0" marL="342900" rtl="0" algn="l">
              <a:lnSpc>
                <a:spcPct val="100000"/>
              </a:lnSpc>
              <a:spcBef>
                <a:spcPts val="1100"/>
              </a:spcBef>
              <a:spcAft>
                <a:spcPts val="0"/>
              </a:spcAft>
              <a:buSzPts val="2200"/>
              <a:buChar char="○"/>
            </a:pPr>
            <a:r>
              <a:rPr lang="no-NO" sz="2200">
                <a:solidFill>
                  <a:schemeClr val="dk1"/>
                </a:solidFill>
              </a:rPr>
              <a:t>Hva kan vi gjøre? </a:t>
            </a:r>
            <a:endParaRPr/>
          </a:p>
          <a:p>
            <a:pPr indent="-342900" lvl="0" marL="342900" rtl="0" algn="l">
              <a:lnSpc>
                <a:spcPct val="100000"/>
              </a:lnSpc>
              <a:spcBef>
                <a:spcPts val="1100"/>
              </a:spcBef>
              <a:spcAft>
                <a:spcPts val="0"/>
              </a:spcAft>
              <a:buSzPts val="2200"/>
              <a:buChar char="○"/>
            </a:pPr>
            <a:r>
              <a:rPr lang="no-NO" sz="2200">
                <a:solidFill>
                  <a:schemeClr val="dk1"/>
                </a:solidFill>
              </a:rPr>
              <a:t>Hvordan kan vi gi mer inspirasjon og mindre stress?</a:t>
            </a:r>
            <a:endParaRPr sz="220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5"/>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pic>
        <p:nvPicPr>
          <p:cNvPr descr="Et bilde som inneholder skjermbilde&#10;&#10;Automatisk generert beskrivelse" id="86" name="Google Shape;86;p5"/>
          <p:cNvPicPr preferRelativeResize="0"/>
          <p:nvPr/>
        </p:nvPicPr>
        <p:blipFill rotWithShape="1">
          <a:blip r:embed="rId3">
            <a:alphaModFix/>
          </a:blip>
          <a:srcRect b="4505" l="2020" r="0" t="0"/>
          <a:stretch/>
        </p:blipFill>
        <p:spPr>
          <a:xfrm>
            <a:off x="762000" y="1371770"/>
            <a:ext cx="7656022" cy="4632790"/>
          </a:xfrm>
          <a:prstGeom prst="rect">
            <a:avLst/>
          </a:prstGeom>
          <a:noFill/>
          <a:ln>
            <a:noFill/>
          </a:ln>
        </p:spPr>
      </p:pic>
      <p:sp>
        <p:nvSpPr>
          <p:cNvPr id="87" name="Google Shape;87;p5"/>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Hvordan motivere ledere</a:t>
            </a:r>
            <a:endParaRPr b="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4"/>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94" name="Google Shape;94;p4"/>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Motivasjon</a:t>
            </a:r>
            <a:endParaRPr b="0"/>
          </a:p>
        </p:txBody>
      </p:sp>
      <p:sp>
        <p:nvSpPr>
          <p:cNvPr id="95" name="Google Shape;95;p4"/>
          <p:cNvSpPr txBox="1"/>
          <p:nvPr>
            <p:ph idx="1" type="body"/>
          </p:nvPr>
        </p:nvSpPr>
        <p:spPr>
          <a:xfrm>
            <a:off x="838200" y="1704701"/>
            <a:ext cx="76200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200"/>
              <a:buChar char="○"/>
            </a:pPr>
            <a:r>
              <a:rPr lang="no-NO" sz="2200">
                <a:solidFill>
                  <a:schemeClr val="dk1"/>
                </a:solidFill>
              </a:rPr>
              <a:t>Hvorfor er motivasjon viktig?</a:t>
            </a:r>
            <a:endParaRPr/>
          </a:p>
          <a:p>
            <a:pPr indent="-342900" lvl="0" marL="342900" rtl="0" algn="l">
              <a:lnSpc>
                <a:spcPct val="100000"/>
              </a:lnSpc>
              <a:spcBef>
                <a:spcPts val="1100"/>
              </a:spcBef>
              <a:spcAft>
                <a:spcPts val="0"/>
              </a:spcAft>
              <a:buSzPts val="2200"/>
              <a:buChar char="○"/>
            </a:pPr>
            <a:r>
              <a:rPr lang="no-NO" sz="2200">
                <a:solidFill>
                  <a:schemeClr val="dk1"/>
                </a:solidFill>
              </a:rPr>
              <a:t>Hvilke utfordringer har dere nå med tanke på motivasjon?</a:t>
            </a:r>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6"/>
          <p:cNvSpPr/>
          <p:nvPr/>
        </p:nvSpPr>
        <p:spPr>
          <a:xfrm>
            <a:off x="0" y="4206240"/>
            <a:ext cx="6599259" cy="1840813"/>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102" name="Google Shape;102;p6"/>
          <p:cNvSpPr txBox="1"/>
          <p:nvPr>
            <p:ph type="title"/>
          </p:nvPr>
        </p:nvSpPr>
        <p:spPr>
          <a:xfrm>
            <a:off x="755576" y="772695"/>
            <a:ext cx="8229600" cy="1143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lang="no-NO" sz="2800"/>
              <a:t>Motivasjon</a:t>
            </a:r>
            <a:endParaRPr b="0"/>
          </a:p>
        </p:txBody>
      </p:sp>
      <p:sp>
        <p:nvSpPr>
          <p:cNvPr id="103" name="Google Shape;103;p6"/>
          <p:cNvSpPr txBox="1"/>
          <p:nvPr>
            <p:ph idx="1" type="body"/>
          </p:nvPr>
        </p:nvSpPr>
        <p:spPr>
          <a:xfrm>
            <a:off x="838200" y="1524000"/>
            <a:ext cx="7620000" cy="3838301"/>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200"/>
              <a:buNone/>
            </a:pPr>
            <a:r>
              <a:rPr lang="no-NO" sz="2200">
                <a:solidFill>
                  <a:schemeClr val="dk1"/>
                </a:solidFill>
              </a:rPr>
              <a:t>Hva kan kretsen/korpset gjøre for å motivere lederne og speiderne? </a:t>
            </a:r>
            <a:endParaRPr/>
          </a:p>
          <a:p>
            <a:pPr indent="-330200" lvl="0" marL="342900" rtl="0" algn="l">
              <a:lnSpc>
                <a:spcPct val="115000"/>
              </a:lnSpc>
              <a:spcBef>
                <a:spcPts val="1100"/>
              </a:spcBef>
              <a:spcAft>
                <a:spcPts val="0"/>
              </a:spcAft>
              <a:buSzPts val="2000"/>
              <a:buChar char="○"/>
            </a:pPr>
            <a:r>
              <a:rPr lang="no-NO" sz="2000">
                <a:solidFill>
                  <a:schemeClr val="dk1"/>
                </a:solidFill>
              </a:rPr>
              <a:t>Ha en positiv tilnærming, fokusere på styrker </a:t>
            </a:r>
            <a:endParaRPr sz="2000"/>
          </a:p>
          <a:p>
            <a:pPr indent="-330200" lvl="0" marL="342900" rtl="0" algn="l">
              <a:lnSpc>
                <a:spcPct val="115000"/>
              </a:lnSpc>
              <a:spcBef>
                <a:spcPts val="1100"/>
              </a:spcBef>
              <a:spcAft>
                <a:spcPts val="0"/>
              </a:spcAft>
              <a:buSzPts val="2000"/>
              <a:buChar char="○"/>
            </a:pPr>
            <a:r>
              <a:rPr lang="no-NO" sz="2000">
                <a:solidFill>
                  <a:schemeClr val="dk1"/>
                </a:solidFill>
              </a:rPr>
              <a:t>Bygge fellesskap gjennom felles fortellinger</a:t>
            </a:r>
            <a:endParaRPr sz="2000"/>
          </a:p>
          <a:p>
            <a:pPr indent="-330200" lvl="0" marL="342900" rtl="0" algn="l">
              <a:lnSpc>
                <a:spcPct val="115000"/>
              </a:lnSpc>
              <a:spcBef>
                <a:spcPts val="1100"/>
              </a:spcBef>
              <a:spcAft>
                <a:spcPts val="0"/>
              </a:spcAft>
              <a:buSzPts val="2000"/>
              <a:buChar char="○"/>
            </a:pPr>
            <a:r>
              <a:rPr lang="no-NO" sz="2000">
                <a:solidFill>
                  <a:schemeClr val="dk1"/>
                </a:solidFill>
              </a:rPr>
              <a:t>Åpne for kreativitet og nytenking</a:t>
            </a:r>
            <a:endParaRPr sz="2000"/>
          </a:p>
          <a:p>
            <a:pPr indent="-330200" lvl="0" marL="342900" rtl="0" algn="l">
              <a:lnSpc>
                <a:spcPct val="115000"/>
              </a:lnSpc>
              <a:spcBef>
                <a:spcPts val="1100"/>
              </a:spcBef>
              <a:spcAft>
                <a:spcPts val="0"/>
              </a:spcAft>
              <a:buSzPts val="2000"/>
              <a:buChar char="○"/>
            </a:pPr>
            <a:r>
              <a:rPr lang="no-NO" sz="2000">
                <a:solidFill>
                  <a:schemeClr val="dk1"/>
                </a:solidFill>
              </a:rPr>
              <a:t>Sette seg ambisiøse, men realistiske, mål</a:t>
            </a:r>
            <a:endParaRPr sz="2000"/>
          </a:p>
          <a:p>
            <a:pPr indent="-330200" lvl="0" marL="342900" rtl="0" algn="l">
              <a:lnSpc>
                <a:spcPct val="115000"/>
              </a:lnSpc>
              <a:spcBef>
                <a:spcPts val="1100"/>
              </a:spcBef>
              <a:spcAft>
                <a:spcPts val="0"/>
              </a:spcAft>
              <a:buSzPts val="2000"/>
              <a:buChar char="○"/>
            </a:pPr>
            <a:r>
              <a:rPr lang="no-NO" sz="2000">
                <a:solidFill>
                  <a:schemeClr val="dk1"/>
                </a:solidFill>
              </a:rPr>
              <a:t>Legge til rette for læring og mestring</a:t>
            </a:r>
            <a:endParaRPr sz="2000"/>
          </a:p>
          <a:p>
            <a:pPr indent="-330200" lvl="0" marL="342900" rtl="0" algn="l">
              <a:lnSpc>
                <a:spcPct val="115000"/>
              </a:lnSpc>
              <a:spcBef>
                <a:spcPts val="1100"/>
              </a:spcBef>
              <a:spcAft>
                <a:spcPts val="0"/>
              </a:spcAft>
              <a:buSzPts val="2000"/>
              <a:buChar char="○"/>
            </a:pPr>
            <a:r>
              <a:rPr lang="no-NO" sz="2000">
                <a:solidFill>
                  <a:schemeClr val="dk1"/>
                </a:solidFill>
              </a:rPr>
              <a:t>Anerkjenne innsatsen, gi positiv tilbakemelding</a:t>
            </a:r>
            <a:endParaRPr sz="2000">
              <a:solidFill>
                <a:schemeClr val="dk1"/>
              </a:solidFill>
            </a:endParaRPr>
          </a:p>
          <a:p>
            <a:pPr indent="-203200" lvl="0" marL="342900" rtl="0" algn="l">
              <a:lnSpc>
                <a:spcPct val="100000"/>
              </a:lnSpc>
              <a:spcBef>
                <a:spcPts val="1100"/>
              </a:spcBef>
              <a:spcAft>
                <a:spcPts val="0"/>
              </a:spcAft>
              <a:buSzPts val="2200"/>
              <a:buNone/>
            </a:pPr>
            <a:r>
              <a:t/>
            </a:r>
            <a:endParaRPr sz="2200">
              <a:solidFill>
                <a:schemeClr val="dk1"/>
              </a:solidFill>
            </a:endParaRPr>
          </a:p>
          <a:p>
            <a:pPr indent="-203200" lvl="0" marL="342900" rtl="0" algn="l">
              <a:lnSpc>
                <a:spcPct val="100000"/>
              </a:lnSpc>
              <a:spcBef>
                <a:spcPts val="1100"/>
              </a:spcBef>
              <a:spcAft>
                <a:spcPts val="0"/>
              </a:spcAft>
              <a:buSzPts val="2200"/>
              <a:buNone/>
            </a:pPr>
            <a:r>
              <a:t/>
            </a:r>
            <a:endParaRPr sz="2200">
              <a:solidFill>
                <a:schemeClr val="dk1"/>
              </a:solidFill>
            </a:endParaRPr>
          </a:p>
          <a:p>
            <a:pPr indent="-203200" lvl="0" marL="342900" rtl="0" algn="l">
              <a:lnSpc>
                <a:spcPct val="100000"/>
              </a:lnSpc>
              <a:spcBef>
                <a:spcPts val="1100"/>
              </a:spcBef>
              <a:spcAft>
                <a:spcPts val="0"/>
              </a:spcAft>
              <a:buSzPts val="2200"/>
              <a:buNone/>
            </a:pPr>
            <a:r>
              <a:t/>
            </a:r>
            <a:endParaRPr sz="2200">
              <a:solidFill>
                <a:schemeClr val="dk1"/>
              </a:solidFil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g80a8607761_0_9"/>
          <p:cNvSpPr txBox="1"/>
          <p:nvPr>
            <p:ph type="title"/>
          </p:nvPr>
        </p:nvSpPr>
        <p:spPr>
          <a:xfrm>
            <a:off x="2656450" y="2353175"/>
            <a:ext cx="3252900" cy="1409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400"/>
              <a:buNone/>
            </a:pPr>
            <a:r>
              <a:rPr lang="no-NO"/>
              <a:t>Beinstrekk og påfyll!</a:t>
            </a:r>
            <a:endParaRPr/>
          </a:p>
        </p:txBody>
      </p:sp>
      <p:sp>
        <p:nvSpPr>
          <p:cNvPr id="110" name="Google Shape;110;g80a8607761_0_9"/>
          <p:cNvSpPr txBox="1"/>
          <p:nvPr>
            <p:ph idx="1" type="body"/>
          </p:nvPr>
        </p:nvSpPr>
        <p:spPr>
          <a:xfrm>
            <a:off x="838200" y="2057400"/>
            <a:ext cx="7620000" cy="3657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1200"/>
              </a:spcBef>
              <a:spcAft>
                <a:spcPts val="0"/>
              </a:spcAft>
              <a:buSzPts val="24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g80a8607761_0_15"/>
          <p:cNvSpPr/>
          <p:nvPr/>
        </p:nvSpPr>
        <p:spPr>
          <a:xfrm>
            <a:off x="0" y="4206240"/>
            <a:ext cx="6599400" cy="1840800"/>
          </a:xfrm>
          <a:prstGeom prst="rect">
            <a:avLst/>
          </a:prstGeom>
          <a:solidFill>
            <a:schemeClr val="lt1">
              <a:alpha val="74509"/>
            </a:schemeClr>
          </a:solidFill>
          <a:ln cap="rnd" cmpd="sng" w="19050">
            <a:solidFill>
              <a:schemeClr val="lt1"/>
            </a:solidFill>
            <a:prstDash val="dot"/>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p:txBody>
      </p:sp>
      <p:sp>
        <p:nvSpPr>
          <p:cNvPr id="117" name="Google Shape;117;g80a8607761_0_15"/>
          <p:cNvSpPr txBox="1"/>
          <p:nvPr>
            <p:ph idx="1" type="body"/>
          </p:nvPr>
        </p:nvSpPr>
        <p:spPr>
          <a:xfrm>
            <a:off x="1398825" y="2409829"/>
            <a:ext cx="6143700" cy="2102400"/>
          </a:xfrm>
          <a:prstGeom prst="rect">
            <a:avLst/>
          </a:prstGeom>
          <a:noFill/>
          <a:ln>
            <a:noFill/>
          </a:ln>
        </p:spPr>
        <p:txBody>
          <a:bodyPr anchorCtr="0" anchor="t" bIns="45700" lIns="91425" spcFirstLastPara="1" rIns="91425" wrap="square" tIns="45700">
            <a:noAutofit/>
          </a:bodyPr>
          <a:lstStyle/>
          <a:p>
            <a:pPr indent="0" lvl="0" marL="342900" rtl="0" algn="ctr">
              <a:lnSpc>
                <a:spcPct val="100000"/>
              </a:lnSpc>
              <a:spcBef>
                <a:spcPts val="0"/>
              </a:spcBef>
              <a:spcAft>
                <a:spcPts val="0"/>
              </a:spcAft>
              <a:buSzPts val="2400"/>
              <a:buNone/>
            </a:pPr>
            <a:r>
              <a:rPr lang="no-NO" sz="3000">
                <a:solidFill>
                  <a:srgbClr val="999999"/>
                </a:solidFill>
                <a:highlight>
                  <a:srgbClr val="FFFFFF"/>
                </a:highlight>
              </a:rPr>
              <a:t>Eksempel fra en krets: </a:t>
            </a:r>
            <a:endParaRPr sz="3000">
              <a:solidFill>
                <a:srgbClr val="999999"/>
              </a:solidFill>
              <a:highlight>
                <a:srgbClr val="FFFFFF"/>
              </a:highlight>
            </a:endParaRPr>
          </a:p>
          <a:p>
            <a:pPr indent="0" lvl="0" marL="342900" rtl="0" algn="ctr">
              <a:lnSpc>
                <a:spcPct val="100000"/>
              </a:lnSpc>
              <a:spcBef>
                <a:spcPts val="0"/>
              </a:spcBef>
              <a:spcAft>
                <a:spcPts val="0"/>
              </a:spcAft>
              <a:buSzPts val="2400"/>
              <a:buNone/>
            </a:pPr>
            <a:r>
              <a:rPr lang="no-NO" sz="3000">
                <a:solidFill>
                  <a:srgbClr val="999999"/>
                </a:solidFill>
                <a:highlight>
                  <a:srgbClr val="FFFFFF"/>
                </a:highlight>
              </a:rPr>
              <a:t>Oppfølging av grupper</a:t>
            </a:r>
            <a:endParaRPr sz="3000">
              <a:solidFill>
                <a:srgbClr val="999999"/>
              </a:solidFill>
            </a:endParaRPr>
          </a:p>
        </p:txBody>
      </p:sp>
    </p:spTree>
  </p:cSld>
  <p:clrMapOvr>
    <a:masterClrMapping/>
  </p:clrMapOvr>
  <p:transition spd="med">
    <p:fade/>
  </p:transition>
</p:sld>
</file>

<file path=ppt/theme/theme1.xml><?xml version="1.0" encoding="utf-8"?>
<a:theme xmlns:a="http://schemas.openxmlformats.org/drawingml/2006/main" xmlns:r="http://schemas.openxmlformats.org/officeDocument/2006/relationships" name="mal til speiderere alene på tur">
  <a:themeElements>
    <a:clrScheme name="Gruppe- og kretsutvikling">
      <a:dk1>
        <a:srgbClr val="000000"/>
      </a:dk1>
      <a:lt1>
        <a:srgbClr val="FFFFFF"/>
      </a:lt1>
      <a:dk2>
        <a:srgbClr val="455F51"/>
      </a:dk2>
      <a:lt2>
        <a:srgbClr val="E2DFCC"/>
      </a:lt2>
      <a:accent1>
        <a:srgbClr val="99CB38"/>
      </a:accent1>
      <a:accent2>
        <a:srgbClr val="99CB38"/>
      </a:accent2>
      <a:accent3>
        <a:srgbClr val="4EB3CF"/>
      </a:accent3>
      <a:accent4>
        <a:srgbClr val="4EB3CF"/>
      </a:accent4>
      <a:accent5>
        <a:srgbClr val="4EB3CF"/>
      </a:accent5>
      <a:accent6>
        <a:srgbClr val="00B050"/>
      </a:accent6>
      <a:hlink>
        <a:srgbClr val="99CB38"/>
      </a:hlink>
      <a:folHlink>
        <a:srgbClr val="00B0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2020-04-15T12:40:50Z</dcterms:created>
  <dc:creator>Ksenia Sazonova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14348E72-94C0-4618-91F3-E9FCF4BF3D35</vt:lpwstr>
  </property>
  <property fmtid="{D5CDD505-2E9C-101B-9397-08002B2CF9AE}" pid="3" name="ArticulatePath">
    <vt:lpwstr>Presentasjon1</vt:lpwstr>
  </property>
</Properties>
</file>