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47b99018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47b99018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47b99018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47b99018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47b99018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47b99018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47b99018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47b99018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Nettverk for friluftsliv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1901688"/>
            <a:ext cx="2667000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525" y="222462"/>
            <a:ext cx="6264774" cy="469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Vinterfjellet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Bilderesultat for fjellederkurset 2017"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600" y="330200"/>
            <a:ext cx="5981701" cy="448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Kano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7667" y="222513"/>
            <a:ext cx="6264639" cy="4698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311700" y="74457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Friluftsliv i ullundertøy hele året</a:t>
            </a:r>
            <a:endParaRPr sz="4000"/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1901688"/>
            <a:ext cx="266700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7025" y="1581363"/>
            <a:ext cx="3309950" cy="32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